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1" r:id="rId3"/>
  </p:sldMasterIdLst>
  <p:notesMasterIdLst>
    <p:notesMasterId r:id="rId33"/>
  </p:notesMasterIdLst>
  <p:sldIdLst>
    <p:sldId id="256" r:id="rId4"/>
    <p:sldId id="257" r:id="rId5"/>
    <p:sldId id="258" r:id="rId6"/>
    <p:sldId id="260" r:id="rId7"/>
    <p:sldId id="261" r:id="rId8"/>
    <p:sldId id="262" r:id="rId9"/>
    <p:sldId id="263" r:id="rId10"/>
    <p:sldId id="264" r:id="rId11"/>
    <p:sldId id="265" r:id="rId12"/>
    <p:sldId id="266" r:id="rId13"/>
    <p:sldId id="292" r:id="rId14"/>
    <p:sldId id="293" r:id="rId15"/>
    <p:sldId id="294" r:id="rId16"/>
    <p:sldId id="295" r:id="rId17"/>
    <p:sldId id="296" r:id="rId18"/>
    <p:sldId id="297" r:id="rId19"/>
    <p:sldId id="299" r:id="rId20"/>
    <p:sldId id="300" r:id="rId21"/>
    <p:sldId id="267" r:id="rId22"/>
    <p:sldId id="276" r:id="rId23"/>
    <p:sldId id="268" r:id="rId24"/>
    <p:sldId id="269" r:id="rId25"/>
    <p:sldId id="270" r:id="rId26"/>
    <p:sldId id="271" r:id="rId27"/>
    <p:sldId id="272" r:id="rId28"/>
    <p:sldId id="273" r:id="rId29"/>
    <p:sldId id="274" r:id="rId30"/>
    <p:sldId id="275" r:id="rId31"/>
    <p:sldId id="30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ành Nguyễn Văn" initials="TNV" lastIdx="1" clrIdx="0">
    <p:extLst>
      <p:ext uri="{19B8F6BF-5375-455C-9EA6-DF929625EA0E}">
        <p15:presenceInfo xmlns:p15="http://schemas.microsoft.com/office/powerpoint/2012/main" userId="Thành Nguyễn Vă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0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A29CDA-9FD0-4A73-B366-398DC615894E}" type="doc">
      <dgm:prSet loTypeId="urn:microsoft.com/office/officeart/2005/8/layout/cycle6" loCatId="cycle" qsTypeId="urn:microsoft.com/office/officeart/2005/8/quickstyle/simple5" qsCatId="simple" csTypeId="urn:microsoft.com/office/officeart/2005/8/colors/accent5_4" csCatId="accent5" phldr="1"/>
      <dgm:spPr/>
      <dgm:t>
        <a:bodyPr/>
        <a:lstStyle/>
        <a:p>
          <a:endParaRPr lang="en-GB"/>
        </a:p>
      </dgm:t>
    </dgm:pt>
    <dgm:pt modelId="{CF52F223-5EB8-4819-8E1A-8F4FA2922351}">
      <dgm:prSet phldrT="[Text]" custT="1"/>
      <dgm:spPr/>
      <dgm:t>
        <a:bodyPr/>
        <a:lstStyle/>
        <a:p>
          <a:r>
            <a:rPr lang="en-US" sz="2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Kinh tế</a:t>
          </a:r>
          <a:endParaRPr lang="en-GB" sz="2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7EB9BF04-4F0F-41AE-A247-C4552CFB5F15}" type="parTrans" cxnId="{03FAED0E-C87C-4286-A17C-58BBBE322328}">
      <dgm:prSet/>
      <dgm:spPr/>
      <dgm:t>
        <a:bodyPr/>
        <a:lstStyle/>
        <a:p>
          <a:endParaRPr lang="en-GB" b="1">
            <a:effectLst>
              <a:outerShdw blurRad="38100" dist="38100" dir="2700000" algn="tl">
                <a:srgbClr val="000000">
                  <a:alpha val="43137"/>
                </a:srgbClr>
              </a:outerShdw>
            </a:effectLst>
          </a:endParaRPr>
        </a:p>
      </dgm:t>
    </dgm:pt>
    <dgm:pt modelId="{DEAD4DF1-19AC-4941-908D-416013F421E3}" type="sibTrans" cxnId="{03FAED0E-C87C-4286-A17C-58BBBE322328}">
      <dgm:prSet/>
      <dgm:spPr/>
      <dgm:t>
        <a:bodyPr/>
        <a:lstStyle/>
        <a:p>
          <a:endParaRPr lang="en-GB" b="1">
            <a:effectLst>
              <a:outerShdw blurRad="38100" dist="38100" dir="2700000" algn="tl">
                <a:srgbClr val="000000">
                  <a:alpha val="43137"/>
                </a:srgbClr>
              </a:outerShdw>
            </a:effectLst>
          </a:endParaRPr>
        </a:p>
      </dgm:t>
    </dgm:pt>
    <dgm:pt modelId="{440D3397-65F0-45E2-ADB3-D5401F28CD08}">
      <dgm:prSet phldrT="[Text]" custT="1"/>
      <dgm:spPr/>
      <dgm:t>
        <a:bodyPr/>
        <a:lstStyle/>
        <a:p>
          <a:r>
            <a:rPr lang="en-US" sz="2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Chính trị</a:t>
          </a:r>
          <a:endParaRPr lang="en-GB" sz="2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16CB3800-36A4-4823-AC32-9108F584A561}" type="parTrans" cxnId="{5A48C8B5-71F4-4730-BE67-A05494FEC3C0}">
      <dgm:prSet/>
      <dgm:spPr/>
      <dgm:t>
        <a:bodyPr/>
        <a:lstStyle/>
        <a:p>
          <a:endParaRPr lang="en-GB" b="1">
            <a:effectLst>
              <a:outerShdw blurRad="38100" dist="38100" dir="2700000" algn="tl">
                <a:srgbClr val="000000">
                  <a:alpha val="43137"/>
                </a:srgbClr>
              </a:outerShdw>
            </a:effectLst>
          </a:endParaRPr>
        </a:p>
      </dgm:t>
    </dgm:pt>
    <dgm:pt modelId="{BBB0D964-D0D3-448D-9FD7-F1381F20889A}" type="sibTrans" cxnId="{5A48C8B5-71F4-4730-BE67-A05494FEC3C0}">
      <dgm:prSet/>
      <dgm:spPr/>
      <dgm:t>
        <a:bodyPr/>
        <a:lstStyle/>
        <a:p>
          <a:endParaRPr lang="en-GB" b="1">
            <a:effectLst>
              <a:outerShdw blurRad="38100" dist="38100" dir="2700000" algn="tl">
                <a:srgbClr val="000000">
                  <a:alpha val="43137"/>
                </a:srgbClr>
              </a:outerShdw>
            </a:effectLst>
          </a:endParaRPr>
        </a:p>
      </dgm:t>
    </dgm:pt>
    <dgm:pt modelId="{F09EB32C-1F75-4A42-BB3F-AD8A40CCF383}">
      <dgm:prSet phldrT="[Text]" custT="1"/>
      <dgm:spPr/>
      <dgm:t>
        <a:bodyPr/>
        <a:lstStyle/>
        <a:p>
          <a:r>
            <a:rPr lang="en-US" sz="2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Văn hóa</a:t>
          </a:r>
          <a:endParaRPr lang="en-GB" sz="2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1E4F538-D5C8-4F3E-8E46-912DADB99BE4}" type="parTrans" cxnId="{F38F3F23-E442-42D9-AD18-1076D6F74E72}">
      <dgm:prSet/>
      <dgm:spPr/>
      <dgm:t>
        <a:bodyPr/>
        <a:lstStyle/>
        <a:p>
          <a:endParaRPr lang="en-GB" b="1">
            <a:effectLst>
              <a:outerShdw blurRad="38100" dist="38100" dir="2700000" algn="tl">
                <a:srgbClr val="000000">
                  <a:alpha val="43137"/>
                </a:srgbClr>
              </a:outerShdw>
            </a:effectLst>
          </a:endParaRPr>
        </a:p>
      </dgm:t>
    </dgm:pt>
    <dgm:pt modelId="{C3730988-CB1C-4EF6-8B21-D0FCF9D200C4}" type="sibTrans" cxnId="{F38F3F23-E442-42D9-AD18-1076D6F74E72}">
      <dgm:prSet/>
      <dgm:spPr/>
      <dgm:t>
        <a:bodyPr/>
        <a:lstStyle/>
        <a:p>
          <a:endParaRPr lang="en-GB" b="1">
            <a:effectLst>
              <a:outerShdw blurRad="38100" dist="38100" dir="2700000" algn="tl">
                <a:srgbClr val="000000">
                  <a:alpha val="43137"/>
                </a:srgbClr>
              </a:outerShdw>
            </a:effectLst>
          </a:endParaRPr>
        </a:p>
      </dgm:t>
    </dgm:pt>
    <dgm:pt modelId="{A9433D08-8F1A-4E39-8122-127D33BC77EA}">
      <dgm:prSet phldrT="[Text]" custT="1"/>
      <dgm:spPr/>
      <dgm:t>
        <a:bodyPr/>
        <a:lstStyle/>
        <a:p>
          <a:r>
            <a:rPr lang="en-US" sz="2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Xã hội</a:t>
          </a:r>
          <a:endParaRPr lang="en-GB" sz="2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B0E7E33A-7A16-4402-8531-422E6B5F5964}" type="parTrans" cxnId="{B9C25B1C-FB8B-4B2C-8203-020DD5C8E5C5}">
      <dgm:prSet/>
      <dgm:spPr/>
      <dgm:t>
        <a:bodyPr/>
        <a:lstStyle/>
        <a:p>
          <a:endParaRPr lang="en-GB" b="1">
            <a:effectLst>
              <a:outerShdw blurRad="38100" dist="38100" dir="2700000" algn="tl">
                <a:srgbClr val="000000">
                  <a:alpha val="43137"/>
                </a:srgbClr>
              </a:outerShdw>
            </a:effectLst>
          </a:endParaRPr>
        </a:p>
      </dgm:t>
    </dgm:pt>
    <dgm:pt modelId="{581DD179-2E1F-46FB-B092-64A7E119CC15}" type="sibTrans" cxnId="{B9C25B1C-FB8B-4B2C-8203-020DD5C8E5C5}">
      <dgm:prSet/>
      <dgm:spPr/>
      <dgm:t>
        <a:bodyPr/>
        <a:lstStyle/>
        <a:p>
          <a:endParaRPr lang="en-GB" b="1">
            <a:effectLst>
              <a:outerShdw blurRad="38100" dist="38100" dir="2700000" algn="tl">
                <a:srgbClr val="000000">
                  <a:alpha val="43137"/>
                </a:srgbClr>
              </a:outerShdw>
            </a:effectLst>
          </a:endParaRPr>
        </a:p>
      </dgm:t>
    </dgm:pt>
    <dgm:pt modelId="{A749812F-7873-4AC4-B90C-E80F378E2B47}">
      <dgm:prSet phldrT="[Text]" custT="1"/>
      <dgm:spPr/>
      <dgm:t>
        <a:bodyPr/>
        <a:lstStyle/>
        <a:p>
          <a:r>
            <a:rPr lang="en-US" sz="2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Quốc phòng, an ninh</a:t>
          </a:r>
          <a:endParaRPr lang="en-GB" sz="2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12EA8D57-D418-4AE3-8BCA-8B3C12212D79}" type="parTrans" cxnId="{B3E0D463-B2FB-40EC-8776-7AA915AB9294}">
      <dgm:prSet/>
      <dgm:spPr/>
      <dgm:t>
        <a:bodyPr/>
        <a:lstStyle/>
        <a:p>
          <a:endParaRPr lang="en-GB" b="1">
            <a:effectLst>
              <a:outerShdw blurRad="38100" dist="38100" dir="2700000" algn="tl">
                <a:srgbClr val="000000">
                  <a:alpha val="43137"/>
                </a:srgbClr>
              </a:outerShdw>
            </a:effectLst>
          </a:endParaRPr>
        </a:p>
      </dgm:t>
    </dgm:pt>
    <dgm:pt modelId="{03FEE267-6955-4A6E-8F55-61717AC4472D}" type="sibTrans" cxnId="{B3E0D463-B2FB-40EC-8776-7AA915AB9294}">
      <dgm:prSet/>
      <dgm:spPr/>
      <dgm:t>
        <a:bodyPr/>
        <a:lstStyle/>
        <a:p>
          <a:endParaRPr lang="en-GB" b="1">
            <a:effectLst>
              <a:outerShdw blurRad="38100" dist="38100" dir="2700000" algn="tl">
                <a:srgbClr val="000000">
                  <a:alpha val="43137"/>
                </a:srgbClr>
              </a:outerShdw>
            </a:effectLst>
          </a:endParaRPr>
        </a:p>
      </dgm:t>
    </dgm:pt>
    <dgm:pt modelId="{97ECC9BF-5340-4AAE-A0AD-B466729DA4A9}">
      <dgm:prSet phldrT="[Text]" custT="1"/>
      <dgm:spPr/>
      <dgm:t>
        <a:bodyPr/>
        <a:lstStyle/>
        <a:p>
          <a:r>
            <a:rPr lang="en-US" sz="2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Đối ngoại</a:t>
          </a:r>
          <a:endParaRPr lang="en-GB" sz="2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402472FE-7A45-4DF9-8384-3D8AD4A67FFF}" type="parTrans" cxnId="{F33E5246-3C66-40EA-AE14-365A88B783FD}">
      <dgm:prSet/>
      <dgm:spPr/>
      <dgm:t>
        <a:bodyPr/>
        <a:lstStyle/>
        <a:p>
          <a:endParaRPr lang="en-GB" b="1">
            <a:effectLst>
              <a:outerShdw blurRad="38100" dist="38100" dir="2700000" algn="tl">
                <a:srgbClr val="000000">
                  <a:alpha val="43137"/>
                </a:srgbClr>
              </a:outerShdw>
            </a:effectLst>
          </a:endParaRPr>
        </a:p>
      </dgm:t>
    </dgm:pt>
    <dgm:pt modelId="{D4A4CFC6-B0A7-4C8D-B4E8-442779E97FF1}" type="sibTrans" cxnId="{F33E5246-3C66-40EA-AE14-365A88B783FD}">
      <dgm:prSet/>
      <dgm:spPr/>
      <dgm:t>
        <a:bodyPr/>
        <a:lstStyle/>
        <a:p>
          <a:endParaRPr lang="en-GB" b="1">
            <a:effectLst>
              <a:outerShdw blurRad="38100" dist="38100" dir="2700000" algn="tl">
                <a:srgbClr val="000000">
                  <a:alpha val="43137"/>
                </a:srgbClr>
              </a:outerShdw>
            </a:effectLst>
          </a:endParaRPr>
        </a:p>
      </dgm:t>
    </dgm:pt>
    <dgm:pt modelId="{B2E87C7C-E445-4C95-B57F-F8F194FED69F}" type="pres">
      <dgm:prSet presAssocID="{F4A29CDA-9FD0-4A73-B366-398DC615894E}" presName="cycle" presStyleCnt="0">
        <dgm:presLayoutVars>
          <dgm:dir/>
          <dgm:resizeHandles val="exact"/>
        </dgm:presLayoutVars>
      </dgm:prSet>
      <dgm:spPr/>
    </dgm:pt>
    <dgm:pt modelId="{1B540BD3-D08C-4563-9ACD-D8323D3B9E36}" type="pres">
      <dgm:prSet presAssocID="{CF52F223-5EB8-4819-8E1A-8F4FA2922351}" presName="node" presStyleLbl="node1" presStyleIdx="0" presStyleCnt="6">
        <dgm:presLayoutVars>
          <dgm:bulletEnabled val="1"/>
        </dgm:presLayoutVars>
      </dgm:prSet>
      <dgm:spPr/>
    </dgm:pt>
    <dgm:pt modelId="{9491E662-3B81-4A76-A0CD-2D27BCE140A2}" type="pres">
      <dgm:prSet presAssocID="{CF52F223-5EB8-4819-8E1A-8F4FA2922351}" presName="spNode" presStyleCnt="0"/>
      <dgm:spPr/>
    </dgm:pt>
    <dgm:pt modelId="{7822471B-E6A4-4CEF-8381-4D6A28776B1A}" type="pres">
      <dgm:prSet presAssocID="{DEAD4DF1-19AC-4941-908D-416013F421E3}" presName="sibTrans" presStyleLbl="sibTrans1D1" presStyleIdx="0" presStyleCnt="6"/>
      <dgm:spPr/>
    </dgm:pt>
    <dgm:pt modelId="{37C765AD-DBA3-44A1-B58F-D7B0A7AFD262}" type="pres">
      <dgm:prSet presAssocID="{440D3397-65F0-45E2-ADB3-D5401F28CD08}" presName="node" presStyleLbl="node1" presStyleIdx="1" presStyleCnt="6">
        <dgm:presLayoutVars>
          <dgm:bulletEnabled val="1"/>
        </dgm:presLayoutVars>
      </dgm:prSet>
      <dgm:spPr/>
    </dgm:pt>
    <dgm:pt modelId="{1601C514-8D0B-46B8-9942-93B0C49F8599}" type="pres">
      <dgm:prSet presAssocID="{440D3397-65F0-45E2-ADB3-D5401F28CD08}" presName="spNode" presStyleCnt="0"/>
      <dgm:spPr/>
    </dgm:pt>
    <dgm:pt modelId="{D1BADD2C-B1ED-4289-948B-515DB6DFD528}" type="pres">
      <dgm:prSet presAssocID="{BBB0D964-D0D3-448D-9FD7-F1381F20889A}" presName="sibTrans" presStyleLbl="sibTrans1D1" presStyleIdx="1" presStyleCnt="6"/>
      <dgm:spPr/>
    </dgm:pt>
    <dgm:pt modelId="{633E9C9B-B627-40CB-8377-3C11A6A51E87}" type="pres">
      <dgm:prSet presAssocID="{F09EB32C-1F75-4A42-BB3F-AD8A40CCF383}" presName="node" presStyleLbl="node1" presStyleIdx="2" presStyleCnt="6">
        <dgm:presLayoutVars>
          <dgm:bulletEnabled val="1"/>
        </dgm:presLayoutVars>
      </dgm:prSet>
      <dgm:spPr/>
    </dgm:pt>
    <dgm:pt modelId="{5EBAC30C-063C-4290-BB46-79180D1B0D4C}" type="pres">
      <dgm:prSet presAssocID="{F09EB32C-1F75-4A42-BB3F-AD8A40CCF383}" presName="spNode" presStyleCnt="0"/>
      <dgm:spPr/>
    </dgm:pt>
    <dgm:pt modelId="{0C0EE56D-E52F-479F-A7D6-2B742151E4DA}" type="pres">
      <dgm:prSet presAssocID="{C3730988-CB1C-4EF6-8B21-D0FCF9D200C4}" presName="sibTrans" presStyleLbl="sibTrans1D1" presStyleIdx="2" presStyleCnt="6"/>
      <dgm:spPr/>
    </dgm:pt>
    <dgm:pt modelId="{38340E96-4058-4ABE-B481-B016D0BA0900}" type="pres">
      <dgm:prSet presAssocID="{A9433D08-8F1A-4E39-8122-127D33BC77EA}" presName="node" presStyleLbl="node1" presStyleIdx="3" presStyleCnt="6">
        <dgm:presLayoutVars>
          <dgm:bulletEnabled val="1"/>
        </dgm:presLayoutVars>
      </dgm:prSet>
      <dgm:spPr/>
    </dgm:pt>
    <dgm:pt modelId="{3D428EDA-46E2-4E5A-A9FD-73E4726EDDF9}" type="pres">
      <dgm:prSet presAssocID="{A9433D08-8F1A-4E39-8122-127D33BC77EA}" presName="spNode" presStyleCnt="0"/>
      <dgm:spPr/>
    </dgm:pt>
    <dgm:pt modelId="{C78C5D41-33A0-4580-967B-0D4573F4B683}" type="pres">
      <dgm:prSet presAssocID="{581DD179-2E1F-46FB-B092-64A7E119CC15}" presName="sibTrans" presStyleLbl="sibTrans1D1" presStyleIdx="3" presStyleCnt="6"/>
      <dgm:spPr/>
    </dgm:pt>
    <dgm:pt modelId="{1BEB0E0D-ECA2-4591-A69D-E7B02D1CB9C1}" type="pres">
      <dgm:prSet presAssocID="{A749812F-7873-4AC4-B90C-E80F378E2B47}" presName="node" presStyleLbl="node1" presStyleIdx="4" presStyleCnt="6" custScaleX="119843">
        <dgm:presLayoutVars>
          <dgm:bulletEnabled val="1"/>
        </dgm:presLayoutVars>
      </dgm:prSet>
      <dgm:spPr/>
    </dgm:pt>
    <dgm:pt modelId="{A4328AC5-1CA3-403C-914F-0BF9B8371AB2}" type="pres">
      <dgm:prSet presAssocID="{A749812F-7873-4AC4-B90C-E80F378E2B47}" presName="spNode" presStyleCnt="0"/>
      <dgm:spPr/>
    </dgm:pt>
    <dgm:pt modelId="{679A10F8-BE21-4AE5-BF54-43458A7C02C2}" type="pres">
      <dgm:prSet presAssocID="{03FEE267-6955-4A6E-8F55-61717AC4472D}" presName="sibTrans" presStyleLbl="sibTrans1D1" presStyleIdx="4" presStyleCnt="6"/>
      <dgm:spPr/>
    </dgm:pt>
    <dgm:pt modelId="{DFED8886-8536-4A22-8488-32FD95B35671}" type="pres">
      <dgm:prSet presAssocID="{97ECC9BF-5340-4AAE-A0AD-B466729DA4A9}" presName="node" presStyleLbl="node1" presStyleIdx="5" presStyleCnt="6">
        <dgm:presLayoutVars>
          <dgm:bulletEnabled val="1"/>
        </dgm:presLayoutVars>
      </dgm:prSet>
      <dgm:spPr/>
    </dgm:pt>
    <dgm:pt modelId="{71006CD6-CC9E-471C-AAC1-5639BE4D4D00}" type="pres">
      <dgm:prSet presAssocID="{97ECC9BF-5340-4AAE-A0AD-B466729DA4A9}" presName="spNode" presStyleCnt="0"/>
      <dgm:spPr/>
    </dgm:pt>
    <dgm:pt modelId="{DC61C152-3E94-4E2E-B990-18E9E86B7766}" type="pres">
      <dgm:prSet presAssocID="{D4A4CFC6-B0A7-4C8D-B4E8-442779E97FF1}" presName="sibTrans" presStyleLbl="sibTrans1D1" presStyleIdx="5" presStyleCnt="6"/>
      <dgm:spPr/>
    </dgm:pt>
  </dgm:ptLst>
  <dgm:cxnLst>
    <dgm:cxn modelId="{03FAED0E-C87C-4286-A17C-58BBBE322328}" srcId="{F4A29CDA-9FD0-4A73-B366-398DC615894E}" destId="{CF52F223-5EB8-4819-8E1A-8F4FA2922351}" srcOrd="0" destOrd="0" parTransId="{7EB9BF04-4F0F-41AE-A247-C4552CFB5F15}" sibTransId="{DEAD4DF1-19AC-4941-908D-416013F421E3}"/>
    <dgm:cxn modelId="{B9C25B1C-FB8B-4B2C-8203-020DD5C8E5C5}" srcId="{F4A29CDA-9FD0-4A73-B366-398DC615894E}" destId="{A9433D08-8F1A-4E39-8122-127D33BC77EA}" srcOrd="3" destOrd="0" parTransId="{B0E7E33A-7A16-4402-8531-422E6B5F5964}" sibTransId="{581DD179-2E1F-46FB-B092-64A7E119CC15}"/>
    <dgm:cxn modelId="{A6C1011E-39B9-4C6F-9FD7-50F4A6EDB7BF}" type="presOf" srcId="{CF52F223-5EB8-4819-8E1A-8F4FA2922351}" destId="{1B540BD3-D08C-4563-9ACD-D8323D3B9E36}" srcOrd="0" destOrd="0" presId="urn:microsoft.com/office/officeart/2005/8/layout/cycle6"/>
    <dgm:cxn modelId="{B4E03422-9788-4810-B90C-247B4D2EB569}" type="presOf" srcId="{BBB0D964-D0D3-448D-9FD7-F1381F20889A}" destId="{D1BADD2C-B1ED-4289-948B-515DB6DFD528}" srcOrd="0" destOrd="0" presId="urn:microsoft.com/office/officeart/2005/8/layout/cycle6"/>
    <dgm:cxn modelId="{AFA2B922-E69C-4B71-931C-6DF158EDBAB7}" type="presOf" srcId="{03FEE267-6955-4A6E-8F55-61717AC4472D}" destId="{679A10F8-BE21-4AE5-BF54-43458A7C02C2}" srcOrd="0" destOrd="0" presId="urn:microsoft.com/office/officeart/2005/8/layout/cycle6"/>
    <dgm:cxn modelId="{F38F3F23-E442-42D9-AD18-1076D6F74E72}" srcId="{F4A29CDA-9FD0-4A73-B366-398DC615894E}" destId="{F09EB32C-1F75-4A42-BB3F-AD8A40CCF383}" srcOrd="2" destOrd="0" parTransId="{51E4F538-D5C8-4F3E-8E46-912DADB99BE4}" sibTransId="{C3730988-CB1C-4EF6-8B21-D0FCF9D200C4}"/>
    <dgm:cxn modelId="{7E74BC2B-7A92-4F41-9897-5DDFCC459C53}" type="presOf" srcId="{97ECC9BF-5340-4AAE-A0AD-B466729DA4A9}" destId="{DFED8886-8536-4A22-8488-32FD95B35671}" srcOrd="0" destOrd="0" presId="urn:microsoft.com/office/officeart/2005/8/layout/cycle6"/>
    <dgm:cxn modelId="{9349872D-92DB-4419-AF1D-C1A30BBAE8A2}" type="presOf" srcId="{C3730988-CB1C-4EF6-8B21-D0FCF9D200C4}" destId="{0C0EE56D-E52F-479F-A7D6-2B742151E4DA}" srcOrd="0" destOrd="0" presId="urn:microsoft.com/office/officeart/2005/8/layout/cycle6"/>
    <dgm:cxn modelId="{748AF42F-FD52-416A-AF35-F1AA7B8D7FA7}" type="presOf" srcId="{A9433D08-8F1A-4E39-8122-127D33BC77EA}" destId="{38340E96-4058-4ABE-B481-B016D0BA0900}" srcOrd="0" destOrd="0" presId="urn:microsoft.com/office/officeart/2005/8/layout/cycle6"/>
    <dgm:cxn modelId="{D400A543-D91C-4739-AD46-E0D099110824}" type="presOf" srcId="{D4A4CFC6-B0A7-4C8D-B4E8-442779E97FF1}" destId="{DC61C152-3E94-4E2E-B990-18E9E86B7766}" srcOrd="0" destOrd="0" presId="urn:microsoft.com/office/officeart/2005/8/layout/cycle6"/>
    <dgm:cxn modelId="{B3E0D463-B2FB-40EC-8776-7AA915AB9294}" srcId="{F4A29CDA-9FD0-4A73-B366-398DC615894E}" destId="{A749812F-7873-4AC4-B90C-E80F378E2B47}" srcOrd="4" destOrd="0" parTransId="{12EA8D57-D418-4AE3-8BCA-8B3C12212D79}" sibTransId="{03FEE267-6955-4A6E-8F55-61717AC4472D}"/>
    <dgm:cxn modelId="{5E221A65-D575-4B6E-B366-EAD51FCE74FB}" type="presOf" srcId="{F4A29CDA-9FD0-4A73-B366-398DC615894E}" destId="{B2E87C7C-E445-4C95-B57F-F8F194FED69F}" srcOrd="0" destOrd="0" presId="urn:microsoft.com/office/officeart/2005/8/layout/cycle6"/>
    <dgm:cxn modelId="{F33E5246-3C66-40EA-AE14-365A88B783FD}" srcId="{F4A29CDA-9FD0-4A73-B366-398DC615894E}" destId="{97ECC9BF-5340-4AAE-A0AD-B466729DA4A9}" srcOrd="5" destOrd="0" parTransId="{402472FE-7A45-4DF9-8384-3D8AD4A67FFF}" sibTransId="{D4A4CFC6-B0A7-4C8D-B4E8-442779E97FF1}"/>
    <dgm:cxn modelId="{5A48C8B5-71F4-4730-BE67-A05494FEC3C0}" srcId="{F4A29CDA-9FD0-4A73-B366-398DC615894E}" destId="{440D3397-65F0-45E2-ADB3-D5401F28CD08}" srcOrd="1" destOrd="0" parTransId="{16CB3800-36A4-4823-AC32-9108F584A561}" sibTransId="{BBB0D964-D0D3-448D-9FD7-F1381F20889A}"/>
    <dgm:cxn modelId="{97B283BF-840D-4436-952F-F76E340D3F12}" type="presOf" srcId="{440D3397-65F0-45E2-ADB3-D5401F28CD08}" destId="{37C765AD-DBA3-44A1-B58F-D7B0A7AFD262}" srcOrd="0" destOrd="0" presId="urn:microsoft.com/office/officeart/2005/8/layout/cycle6"/>
    <dgm:cxn modelId="{791C4FCB-936F-410E-9967-B0E3C986BC4A}" type="presOf" srcId="{DEAD4DF1-19AC-4941-908D-416013F421E3}" destId="{7822471B-E6A4-4CEF-8381-4D6A28776B1A}" srcOrd="0" destOrd="0" presId="urn:microsoft.com/office/officeart/2005/8/layout/cycle6"/>
    <dgm:cxn modelId="{6E5C38CF-49BE-430D-9A53-DD2EB0B4E910}" type="presOf" srcId="{F09EB32C-1F75-4A42-BB3F-AD8A40CCF383}" destId="{633E9C9B-B627-40CB-8377-3C11A6A51E87}" srcOrd="0" destOrd="0" presId="urn:microsoft.com/office/officeart/2005/8/layout/cycle6"/>
    <dgm:cxn modelId="{530AE0D7-A010-4CD9-85DC-BF9B3549272E}" type="presOf" srcId="{581DD179-2E1F-46FB-B092-64A7E119CC15}" destId="{C78C5D41-33A0-4580-967B-0D4573F4B683}" srcOrd="0" destOrd="0" presId="urn:microsoft.com/office/officeart/2005/8/layout/cycle6"/>
    <dgm:cxn modelId="{035C88F3-46B4-405B-A58F-507315A880B5}" type="presOf" srcId="{A749812F-7873-4AC4-B90C-E80F378E2B47}" destId="{1BEB0E0D-ECA2-4591-A69D-E7B02D1CB9C1}" srcOrd="0" destOrd="0" presId="urn:microsoft.com/office/officeart/2005/8/layout/cycle6"/>
    <dgm:cxn modelId="{9D2C05CD-D127-4CBC-99AE-4BC6B2ADD89D}" type="presParOf" srcId="{B2E87C7C-E445-4C95-B57F-F8F194FED69F}" destId="{1B540BD3-D08C-4563-9ACD-D8323D3B9E36}" srcOrd="0" destOrd="0" presId="urn:microsoft.com/office/officeart/2005/8/layout/cycle6"/>
    <dgm:cxn modelId="{583AF38D-E7D0-4972-83AA-2FFC3B51D422}" type="presParOf" srcId="{B2E87C7C-E445-4C95-B57F-F8F194FED69F}" destId="{9491E662-3B81-4A76-A0CD-2D27BCE140A2}" srcOrd="1" destOrd="0" presId="urn:microsoft.com/office/officeart/2005/8/layout/cycle6"/>
    <dgm:cxn modelId="{CC69E4D0-DA80-4695-9229-414BFE76B05A}" type="presParOf" srcId="{B2E87C7C-E445-4C95-B57F-F8F194FED69F}" destId="{7822471B-E6A4-4CEF-8381-4D6A28776B1A}" srcOrd="2" destOrd="0" presId="urn:microsoft.com/office/officeart/2005/8/layout/cycle6"/>
    <dgm:cxn modelId="{A8855128-301A-4B62-8778-A916E7A8364E}" type="presParOf" srcId="{B2E87C7C-E445-4C95-B57F-F8F194FED69F}" destId="{37C765AD-DBA3-44A1-B58F-D7B0A7AFD262}" srcOrd="3" destOrd="0" presId="urn:microsoft.com/office/officeart/2005/8/layout/cycle6"/>
    <dgm:cxn modelId="{57BC6871-ED1B-46B0-B551-09C9E3DDF0A7}" type="presParOf" srcId="{B2E87C7C-E445-4C95-B57F-F8F194FED69F}" destId="{1601C514-8D0B-46B8-9942-93B0C49F8599}" srcOrd="4" destOrd="0" presId="urn:microsoft.com/office/officeart/2005/8/layout/cycle6"/>
    <dgm:cxn modelId="{EAD00093-A850-40CE-885E-FE2BB44451F4}" type="presParOf" srcId="{B2E87C7C-E445-4C95-B57F-F8F194FED69F}" destId="{D1BADD2C-B1ED-4289-948B-515DB6DFD528}" srcOrd="5" destOrd="0" presId="urn:microsoft.com/office/officeart/2005/8/layout/cycle6"/>
    <dgm:cxn modelId="{24AD7723-CD0C-4AB8-A07A-3B2D1EF40B44}" type="presParOf" srcId="{B2E87C7C-E445-4C95-B57F-F8F194FED69F}" destId="{633E9C9B-B627-40CB-8377-3C11A6A51E87}" srcOrd="6" destOrd="0" presId="urn:microsoft.com/office/officeart/2005/8/layout/cycle6"/>
    <dgm:cxn modelId="{170324D4-B592-4045-97CC-35BE3BB572AB}" type="presParOf" srcId="{B2E87C7C-E445-4C95-B57F-F8F194FED69F}" destId="{5EBAC30C-063C-4290-BB46-79180D1B0D4C}" srcOrd="7" destOrd="0" presId="urn:microsoft.com/office/officeart/2005/8/layout/cycle6"/>
    <dgm:cxn modelId="{0AA0202C-FCF8-434F-B317-C76DBA72C038}" type="presParOf" srcId="{B2E87C7C-E445-4C95-B57F-F8F194FED69F}" destId="{0C0EE56D-E52F-479F-A7D6-2B742151E4DA}" srcOrd="8" destOrd="0" presId="urn:microsoft.com/office/officeart/2005/8/layout/cycle6"/>
    <dgm:cxn modelId="{0583393E-A192-4E0F-AEAC-10733BDABD3E}" type="presParOf" srcId="{B2E87C7C-E445-4C95-B57F-F8F194FED69F}" destId="{38340E96-4058-4ABE-B481-B016D0BA0900}" srcOrd="9" destOrd="0" presId="urn:microsoft.com/office/officeart/2005/8/layout/cycle6"/>
    <dgm:cxn modelId="{0225DFD7-BD30-4A16-B6FB-FAB46F89F678}" type="presParOf" srcId="{B2E87C7C-E445-4C95-B57F-F8F194FED69F}" destId="{3D428EDA-46E2-4E5A-A9FD-73E4726EDDF9}" srcOrd="10" destOrd="0" presId="urn:microsoft.com/office/officeart/2005/8/layout/cycle6"/>
    <dgm:cxn modelId="{E9AE2AB9-EA9B-4C96-9CD7-725B16396C1A}" type="presParOf" srcId="{B2E87C7C-E445-4C95-B57F-F8F194FED69F}" destId="{C78C5D41-33A0-4580-967B-0D4573F4B683}" srcOrd="11" destOrd="0" presId="urn:microsoft.com/office/officeart/2005/8/layout/cycle6"/>
    <dgm:cxn modelId="{3464E290-4B6D-4F03-A9CA-11F2964A0FA6}" type="presParOf" srcId="{B2E87C7C-E445-4C95-B57F-F8F194FED69F}" destId="{1BEB0E0D-ECA2-4591-A69D-E7B02D1CB9C1}" srcOrd="12" destOrd="0" presId="urn:microsoft.com/office/officeart/2005/8/layout/cycle6"/>
    <dgm:cxn modelId="{EFC792FC-F216-4525-AF0B-981C4BF8594D}" type="presParOf" srcId="{B2E87C7C-E445-4C95-B57F-F8F194FED69F}" destId="{A4328AC5-1CA3-403C-914F-0BF9B8371AB2}" srcOrd="13" destOrd="0" presId="urn:microsoft.com/office/officeart/2005/8/layout/cycle6"/>
    <dgm:cxn modelId="{F571D99E-9D4C-4558-8489-4AD500982AA7}" type="presParOf" srcId="{B2E87C7C-E445-4C95-B57F-F8F194FED69F}" destId="{679A10F8-BE21-4AE5-BF54-43458A7C02C2}" srcOrd="14" destOrd="0" presId="urn:microsoft.com/office/officeart/2005/8/layout/cycle6"/>
    <dgm:cxn modelId="{4AB5C09D-AFF1-4439-91BE-CBF1CE1FBA9A}" type="presParOf" srcId="{B2E87C7C-E445-4C95-B57F-F8F194FED69F}" destId="{DFED8886-8536-4A22-8488-32FD95B35671}" srcOrd="15" destOrd="0" presId="urn:microsoft.com/office/officeart/2005/8/layout/cycle6"/>
    <dgm:cxn modelId="{4CA97170-1125-4733-A1E9-DB48E7F6DA6E}" type="presParOf" srcId="{B2E87C7C-E445-4C95-B57F-F8F194FED69F}" destId="{71006CD6-CC9E-471C-AAC1-5639BE4D4D00}" srcOrd="16" destOrd="0" presId="urn:microsoft.com/office/officeart/2005/8/layout/cycle6"/>
    <dgm:cxn modelId="{7B534161-E9F0-4787-A646-C9732E5F50C1}" type="presParOf" srcId="{B2E87C7C-E445-4C95-B57F-F8F194FED69F}" destId="{DC61C152-3E94-4E2E-B990-18E9E86B7766}" srcOrd="17" destOrd="0" presId="urn:microsoft.com/office/officeart/2005/8/layout/cycle6"/>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40BD3-D08C-4563-9ACD-D8323D3B9E36}">
      <dsp:nvSpPr>
        <dsp:cNvPr id="0" name=""/>
        <dsp:cNvSpPr/>
      </dsp:nvSpPr>
      <dsp:spPr>
        <a:xfrm>
          <a:off x="2433325" y="2773"/>
          <a:ext cx="1364753" cy="887090"/>
        </a:xfrm>
        <a:prstGeom prst="roundRect">
          <a:avLst/>
        </a:prstGeom>
        <a:gradFill rotWithShape="0">
          <a:gsLst>
            <a:gs pos="0">
              <a:schemeClr val="accent5">
                <a:shade val="50000"/>
                <a:hueOff val="0"/>
                <a:satOff val="0"/>
                <a:lumOff val="0"/>
                <a:alphaOff val="0"/>
                <a:satMod val="103000"/>
                <a:lumMod val="102000"/>
                <a:tint val="94000"/>
              </a:schemeClr>
            </a:gs>
            <a:gs pos="50000">
              <a:schemeClr val="accent5">
                <a:shade val="50000"/>
                <a:hueOff val="0"/>
                <a:satOff val="0"/>
                <a:lumOff val="0"/>
                <a:alphaOff val="0"/>
                <a:satMod val="110000"/>
                <a:lumMod val="100000"/>
                <a:shade val="100000"/>
              </a:schemeClr>
            </a:gs>
            <a:gs pos="100000">
              <a:schemeClr val="accent5">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Kinh tế</a:t>
          </a:r>
          <a:endParaRPr lang="en-GB" sz="20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2476629" y="46077"/>
        <a:ext cx="1278145" cy="800482"/>
      </dsp:txXfrm>
    </dsp:sp>
    <dsp:sp modelId="{7822471B-E6A4-4CEF-8381-4D6A28776B1A}">
      <dsp:nvSpPr>
        <dsp:cNvPr id="0" name=""/>
        <dsp:cNvSpPr/>
      </dsp:nvSpPr>
      <dsp:spPr>
        <a:xfrm>
          <a:off x="1026858" y="446318"/>
          <a:ext cx="4177687" cy="4177687"/>
        </a:xfrm>
        <a:custGeom>
          <a:avLst/>
          <a:gdLst/>
          <a:ahLst/>
          <a:cxnLst/>
          <a:rect l="0" t="0" r="0" b="0"/>
          <a:pathLst>
            <a:path>
              <a:moveTo>
                <a:pt x="2779930" y="117634"/>
              </a:moveTo>
              <a:arcTo wR="2088843" hR="2088843" stAng="17359210" swAng="1500074"/>
            </a:path>
          </a:pathLst>
        </a:custGeom>
        <a:noFill/>
        <a:ln w="6350" cap="flat" cmpd="sng" algn="ctr">
          <a:solidFill>
            <a:schemeClr val="accent5">
              <a:shade val="9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7C765AD-DBA3-44A1-B58F-D7B0A7AFD262}">
      <dsp:nvSpPr>
        <dsp:cNvPr id="0" name=""/>
        <dsp:cNvSpPr/>
      </dsp:nvSpPr>
      <dsp:spPr>
        <a:xfrm>
          <a:off x="4242316" y="1047195"/>
          <a:ext cx="1364753" cy="887090"/>
        </a:xfrm>
        <a:prstGeom prst="roundRect">
          <a:avLst/>
        </a:prstGeom>
        <a:gradFill rotWithShape="0">
          <a:gsLst>
            <a:gs pos="0">
              <a:schemeClr val="accent5">
                <a:shade val="50000"/>
                <a:hueOff val="111419"/>
                <a:satOff val="2985"/>
                <a:lumOff val="13151"/>
                <a:alphaOff val="0"/>
                <a:satMod val="103000"/>
                <a:lumMod val="102000"/>
                <a:tint val="94000"/>
              </a:schemeClr>
            </a:gs>
            <a:gs pos="50000">
              <a:schemeClr val="accent5">
                <a:shade val="50000"/>
                <a:hueOff val="111419"/>
                <a:satOff val="2985"/>
                <a:lumOff val="13151"/>
                <a:alphaOff val="0"/>
                <a:satMod val="110000"/>
                <a:lumMod val="100000"/>
                <a:shade val="100000"/>
              </a:schemeClr>
            </a:gs>
            <a:gs pos="100000">
              <a:schemeClr val="accent5">
                <a:shade val="50000"/>
                <a:hueOff val="111419"/>
                <a:satOff val="2985"/>
                <a:lumOff val="1315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Chính trị</a:t>
          </a:r>
          <a:endParaRPr lang="en-GB" sz="20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4285620" y="1090499"/>
        <a:ext cx="1278145" cy="800482"/>
      </dsp:txXfrm>
    </dsp:sp>
    <dsp:sp modelId="{D1BADD2C-B1ED-4289-948B-515DB6DFD528}">
      <dsp:nvSpPr>
        <dsp:cNvPr id="0" name=""/>
        <dsp:cNvSpPr/>
      </dsp:nvSpPr>
      <dsp:spPr>
        <a:xfrm>
          <a:off x="1026858" y="446318"/>
          <a:ext cx="4177687" cy="4177687"/>
        </a:xfrm>
        <a:custGeom>
          <a:avLst/>
          <a:gdLst/>
          <a:ahLst/>
          <a:cxnLst/>
          <a:rect l="0" t="0" r="0" b="0"/>
          <a:pathLst>
            <a:path>
              <a:moveTo>
                <a:pt x="4092821" y="1499486"/>
              </a:moveTo>
              <a:arcTo wR="2088843" hR="2088843" stAng="20616703" swAng="1966594"/>
            </a:path>
          </a:pathLst>
        </a:custGeom>
        <a:noFill/>
        <a:ln w="6350" cap="flat" cmpd="sng" algn="ctr">
          <a:solidFill>
            <a:schemeClr val="accent5">
              <a:shade val="90000"/>
              <a:hueOff val="116972"/>
              <a:satOff val="-1072"/>
              <a:lumOff val="9251"/>
              <a:alphaOff val="0"/>
            </a:schemeClr>
          </a:solidFill>
          <a:prstDash val="solid"/>
          <a:miter lim="800000"/>
        </a:ln>
        <a:effectLst/>
      </dsp:spPr>
      <dsp:style>
        <a:lnRef idx="1">
          <a:scrgbClr r="0" g="0" b="0"/>
        </a:lnRef>
        <a:fillRef idx="0">
          <a:scrgbClr r="0" g="0" b="0"/>
        </a:fillRef>
        <a:effectRef idx="0">
          <a:scrgbClr r="0" g="0" b="0"/>
        </a:effectRef>
        <a:fontRef idx="minor"/>
      </dsp:style>
    </dsp:sp>
    <dsp:sp modelId="{633E9C9B-B627-40CB-8377-3C11A6A51E87}">
      <dsp:nvSpPr>
        <dsp:cNvPr id="0" name=""/>
        <dsp:cNvSpPr/>
      </dsp:nvSpPr>
      <dsp:spPr>
        <a:xfrm>
          <a:off x="4242316" y="3136038"/>
          <a:ext cx="1364753" cy="887090"/>
        </a:xfrm>
        <a:prstGeom prst="roundRect">
          <a:avLst/>
        </a:prstGeom>
        <a:gradFill rotWithShape="0">
          <a:gsLst>
            <a:gs pos="0">
              <a:schemeClr val="accent5">
                <a:shade val="50000"/>
                <a:hueOff val="222839"/>
                <a:satOff val="5970"/>
                <a:lumOff val="26302"/>
                <a:alphaOff val="0"/>
                <a:satMod val="103000"/>
                <a:lumMod val="102000"/>
                <a:tint val="94000"/>
              </a:schemeClr>
            </a:gs>
            <a:gs pos="50000">
              <a:schemeClr val="accent5">
                <a:shade val="50000"/>
                <a:hueOff val="222839"/>
                <a:satOff val="5970"/>
                <a:lumOff val="26302"/>
                <a:alphaOff val="0"/>
                <a:satMod val="110000"/>
                <a:lumMod val="100000"/>
                <a:shade val="100000"/>
              </a:schemeClr>
            </a:gs>
            <a:gs pos="100000">
              <a:schemeClr val="accent5">
                <a:shade val="50000"/>
                <a:hueOff val="222839"/>
                <a:satOff val="5970"/>
                <a:lumOff val="2630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Văn hóa</a:t>
          </a:r>
          <a:endParaRPr lang="en-GB" sz="20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4285620" y="3179342"/>
        <a:ext cx="1278145" cy="800482"/>
      </dsp:txXfrm>
    </dsp:sp>
    <dsp:sp modelId="{0C0EE56D-E52F-479F-A7D6-2B742151E4DA}">
      <dsp:nvSpPr>
        <dsp:cNvPr id="0" name=""/>
        <dsp:cNvSpPr/>
      </dsp:nvSpPr>
      <dsp:spPr>
        <a:xfrm>
          <a:off x="1026858" y="446318"/>
          <a:ext cx="4177687" cy="4177687"/>
        </a:xfrm>
        <a:custGeom>
          <a:avLst/>
          <a:gdLst/>
          <a:ahLst/>
          <a:cxnLst/>
          <a:rect l="0" t="0" r="0" b="0"/>
          <a:pathLst>
            <a:path>
              <a:moveTo>
                <a:pt x="3548282" y="3583269"/>
              </a:moveTo>
              <a:arcTo wR="2088843" hR="2088843" stAng="2740716" swAng="1500074"/>
            </a:path>
          </a:pathLst>
        </a:custGeom>
        <a:noFill/>
        <a:ln w="6350" cap="flat" cmpd="sng" algn="ctr">
          <a:solidFill>
            <a:schemeClr val="accent5">
              <a:shade val="90000"/>
              <a:hueOff val="233943"/>
              <a:satOff val="-2143"/>
              <a:lumOff val="18503"/>
              <a:alphaOff val="0"/>
            </a:schemeClr>
          </a:solidFill>
          <a:prstDash val="solid"/>
          <a:miter lim="800000"/>
        </a:ln>
        <a:effectLst/>
      </dsp:spPr>
      <dsp:style>
        <a:lnRef idx="1">
          <a:scrgbClr r="0" g="0" b="0"/>
        </a:lnRef>
        <a:fillRef idx="0">
          <a:scrgbClr r="0" g="0" b="0"/>
        </a:fillRef>
        <a:effectRef idx="0">
          <a:scrgbClr r="0" g="0" b="0"/>
        </a:effectRef>
        <a:fontRef idx="minor"/>
      </dsp:style>
    </dsp:sp>
    <dsp:sp modelId="{38340E96-4058-4ABE-B481-B016D0BA0900}">
      <dsp:nvSpPr>
        <dsp:cNvPr id="0" name=""/>
        <dsp:cNvSpPr/>
      </dsp:nvSpPr>
      <dsp:spPr>
        <a:xfrm>
          <a:off x="2433325" y="4180460"/>
          <a:ext cx="1364753" cy="887090"/>
        </a:xfrm>
        <a:prstGeom prst="roundRect">
          <a:avLst/>
        </a:prstGeom>
        <a:gradFill rotWithShape="0">
          <a:gsLst>
            <a:gs pos="0">
              <a:schemeClr val="accent5">
                <a:shade val="50000"/>
                <a:hueOff val="334258"/>
                <a:satOff val="8955"/>
                <a:lumOff val="39453"/>
                <a:alphaOff val="0"/>
                <a:satMod val="103000"/>
                <a:lumMod val="102000"/>
                <a:tint val="94000"/>
              </a:schemeClr>
            </a:gs>
            <a:gs pos="50000">
              <a:schemeClr val="accent5">
                <a:shade val="50000"/>
                <a:hueOff val="334258"/>
                <a:satOff val="8955"/>
                <a:lumOff val="39453"/>
                <a:alphaOff val="0"/>
                <a:satMod val="110000"/>
                <a:lumMod val="100000"/>
                <a:shade val="100000"/>
              </a:schemeClr>
            </a:gs>
            <a:gs pos="100000">
              <a:schemeClr val="accent5">
                <a:shade val="50000"/>
                <a:hueOff val="334258"/>
                <a:satOff val="8955"/>
                <a:lumOff val="394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Xã hội</a:t>
          </a:r>
          <a:endParaRPr lang="en-GB" sz="20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2476629" y="4223764"/>
        <a:ext cx="1278145" cy="800482"/>
      </dsp:txXfrm>
    </dsp:sp>
    <dsp:sp modelId="{C78C5D41-33A0-4580-967B-0D4573F4B683}">
      <dsp:nvSpPr>
        <dsp:cNvPr id="0" name=""/>
        <dsp:cNvSpPr/>
      </dsp:nvSpPr>
      <dsp:spPr>
        <a:xfrm>
          <a:off x="1026858" y="446318"/>
          <a:ext cx="4177687" cy="4177687"/>
        </a:xfrm>
        <a:custGeom>
          <a:avLst/>
          <a:gdLst/>
          <a:ahLst/>
          <a:cxnLst/>
          <a:rect l="0" t="0" r="0" b="0"/>
          <a:pathLst>
            <a:path>
              <a:moveTo>
                <a:pt x="1397756" y="4060053"/>
              </a:moveTo>
              <a:arcTo wR="2088843" hR="2088843" stAng="6559210" swAng="1500074"/>
            </a:path>
          </a:pathLst>
        </a:custGeom>
        <a:noFill/>
        <a:ln w="6350" cap="flat" cmpd="sng" algn="ctr">
          <a:solidFill>
            <a:schemeClr val="accent5">
              <a:shade val="90000"/>
              <a:hueOff val="350915"/>
              <a:satOff val="-3215"/>
              <a:lumOff val="27754"/>
              <a:alphaOff val="0"/>
            </a:schemeClr>
          </a:solidFill>
          <a:prstDash val="solid"/>
          <a:miter lim="800000"/>
        </a:ln>
        <a:effectLst/>
      </dsp:spPr>
      <dsp:style>
        <a:lnRef idx="1">
          <a:scrgbClr r="0" g="0" b="0"/>
        </a:lnRef>
        <a:fillRef idx="0">
          <a:scrgbClr r="0" g="0" b="0"/>
        </a:fillRef>
        <a:effectRef idx="0">
          <a:scrgbClr r="0" g="0" b="0"/>
        </a:effectRef>
        <a:fontRef idx="minor"/>
      </dsp:style>
    </dsp:sp>
    <dsp:sp modelId="{1BEB0E0D-ECA2-4591-A69D-E7B02D1CB9C1}">
      <dsp:nvSpPr>
        <dsp:cNvPr id="0" name=""/>
        <dsp:cNvSpPr/>
      </dsp:nvSpPr>
      <dsp:spPr>
        <a:xfrm>
          <a:off x="488929" y="3136038"/>
          <a:ext cx="1635562" cy="887090"/>
        </a:xfrm>
        <a:prstGeom prst="roundRect">
          <a:avLst/>
        </a:prstGeom>
        <a:gradFill rotWithShape="0">
          <a:gsLst>
            <a:gs pos="0">
              <a:schemeClr val="accent5">
                <a:shade val="50000"/>
                <a:hueOff val="222839"/>
                <a:satOff val="5970"/>
                <a:lumOff val="26302"/>
                <a:alphaOff val="0"/>
                <a:satMod val="103000"/>
                <a:lumMod val="102000"/>
                <a:tint val="94000"/>
              </a:schemeClr>
            </a:gs>
            <a:gs pos="50000">
              <a:schemeClr val="accent5">
                <a:shade val="50000"/>
                <a:hueOff val="222839"/>
                <a:satOff val="5970"/>
                <a:lumOff val="26302"/>
                <a:alphaOff val="0"/>
                <a:satMod val="110000"/>
                <a:lumMod val="100000"/>
                <a:shade val="100000"/>
              </a:schemeClr>
            </a:gs>
            <a:gs pos="100000">
              <a:schemeClr val="accent5">
                <a:shade val="50000"/>
                <a:hueOff val="222839"/>
                <a:satOff val="5970"/>
                <a:lumOff val="2630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Quốc phòng, an ninh</a:t>
          </a:r>
          <a:endParaRPr lang="en-GB" sz="20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32233" y="3179342"/>
        <a:ext cx="1548954" cy="800482"/>
      </dsp:txXfrm>
    </dsp:sp>
    <dsp:sp modelId="{679A10F8-BE21-4AE5-BF54-43458A7C02C2}">
      <dsp:nvSpPr>
        <dsp:cNvPr id="0" name=""/>
        <dsp:cNvSpPr/>
      </dsp:nvSpPr>
      <dsp:spPr>
        <a:xfrm>
          <a:off x="1026858" y="446318"/>
          <a:ext cx="4177687" cy="4177687"/>
        </a:xfrm>
        <a:custGeom>
          <a:avLst/>
          <a:gdLst/>
          <a:ahLst/>
          <a:cxnLst/>
          <a:rect l="0" t="0" r="0" b="0"/>
          <a:pathLst>
            <a:path>
              <a:moveTo>
                <a:pt x="84866" y="2678201"/>
              </a:moveTo>
              <a:arcTo wR="2088843" hR="2088843" stAng="9816703" swAng="1966594"/>
            </a:path>
          </a:pathLst>
        </a:custGeom>
        <a:noFill/>
        <a:ln w="6350" cap="flat" cmpd="sng" algn="ctr">
          <a:solidFill>
            <a:schemeClr val="accent5">
              <a:shade val="90000"/>
              <a:hueOff val="233943"/>
              <a:satOff val="-2143"/>
              <a:lumOff val="18503"/>
              <a:alphaOff val="0"/>
            </a:schemeClr>
          </a:solidFill>
          <a:prstDash val="solid"/>
          <a:miter lim="800000"/>
        </a:ln>
        <a:effectLst/>
      </dsp:spPr>
      <dsp:style>
        <a:lnRef idx="1">
          <a:scrgbClr r="0" g="0" b="0"/>
        </a:lnRef>
        <a:fillRef idx="0">
          <a:scrgbClr r="0" g="0" b="0"/>
        </a:fillRef>
        <a:effectRef idx="0">
          <a:scrgbClr r="0" g="0" b="0"/>
        </a:effectRef>
        <a:fontRef idx="minor"/>
      </dsp:style>
    </dsp:sp>
    <dsp:sp modelId="{DFED8886-8536-4A22-8488-32FD95B35671}">
      <dsp:nvSpPr>
        <dsp:cNvPr id="0" name=""/>
        <dsp:cNvSpPr/>
      </dsp:nvSpPr>
      <dsp:spPr>
        <a:xfrm>
          <a:off x="624333" y="1047195"/>
          <a:ext cx="1364753" cy="887090"/>
        </a:xfrm>
        <a:prstGeom prst="roundRect">
          <a:avLst/>
        </a:prstGeom>
        <a:gradFill rotWithShape="0">
          <a:gsLst>
            <a:gs pos="0">
              <a:schemeClr val="accent5">
                <a:shade val="50000"/>
                <a:hueOff val="111419"/>
                <a:satOff val="2985"/>
                <a:lumOff val="13151"/>
                <a:alphaOff val="0"/>
                <a:satMod val="103000"/>
                <a:lumMod val="102000"/>
                <a:tint val="94000"/>
              </a:schemeClr>
            </a:gs>
            <a:gs pos="50000">
              <a:schemeClr val="accent5">
                <a:shade val="50000"/>
                <a:hueOff val="111419"/>
                <a:satOff val="2985"/>
                <a:lumOff val="13151"/>
                <a:alphaOff val="0"/>
                <a:satMod val="110000"/>
                <a:lumMod val="100000"/>
                <a:shade val="100000"/>
              </a:schemeClr>
            </a:gs>
            <a:gs pos="100000">
              <a:schemeClr val="accent5">
                <a:shade val="50000"/>
                <a:hueOff val="111419"/>
                <a:satOff val="2985"/>
                <a:lumOff val="1315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Đối ngoại</a:t>
          </a:r>
          <a:endParaRPr lang="en-GB" sz="20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667637" y="1090499"/>
        <a:ext cx="1278145" cy="800482"/>
      </dsp:txXfrm>
    </dsp:sp>
    <dsp:sp modelId="{DC61C152-3E94-4E2E-B990-18E9E86B7766}">
      <dsp:nvSpPr>
        <dsp:cNvPr id="0" name=""/>
        <dsp:cNvSpPr/>
      </dsp:nvSpPr>
      <dsp:spPr>
        <a:xfrm>
          <a:off x="1026858" y="446318"/>
          <a:ext cx="4177687" cy="4177687"/>
        </a:xfrm>
        <a:custGeom>
          <a:avLst/>
          <a:gdLst/>
          <a:ahLst/>
          <a:cxnLst/>
          <a:rect l="0" t="0" r="0" b="0"/>
          <a:pathLst>
            <a:path>
              <a:moveTo>
                <a:pt x="629404" y="594418"/>
              </a:moveTo>
              <a:arcTo wR="2088843" hR="2088843" stAng="13540716" swAng="1500074"/>
            </a:path>
          </a:pathLst>
        </a:custGeom>
        <a:noFill/>
        <a:ln w="6350" cap="flat" cmpd="sng" algn="ctr">
          <a:solidFill>
            <a:schemeClr val="accent5">
              <a:shade val="90000"/>
              <a:hueOff val="116972"/>
              <a:satOff val="-1072"/>
              <a:lumOff val="9251"/>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3CFE00-2778-4A3C-8C2C-68B95F19DF46}" type="datetimeFigureOut">
              <a:rPr lang="en-US" smtClean="0"/>
              <a:t>2/29/2024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456CA9-DDAE-4471-ADFA-DB73E8C62C95}" type="slidenum">
              <a:rPr lang="en-US" smtClean="0"/>
              <a:t>‹#›</a:t>
            </a:fld>
            <a:endParaRPr lang="en-US"/>
          </a:p>
        </p:txBody>
      </p:sp>
    </p:spTree>
    <p:extLst>
      <p:ext uri="{BB962C8B-B14F-4D97-AF65-F5344CB8AC3E}">
        <p14:creationId xmlns:p14="http://schemas.microsoft.com/office/powerpoint/2010/main" val="1427810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31e4188fae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31e4188fae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E0BCA3-AA36-4572-8570-59C125219F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18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E0BCA3-AA36-4572-8570-59C125219F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90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E22B-73A3-1247-8451-D986CF74A5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3C85206-D371-BEBA-BF5D-EB92DC550B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E7CF1E4-5FF5-4C61-CD9E-5406FD8F0255}"/>
              </a:ext>
            </a:extLst>
          </p:cNvPr>
          <p:cNvSpPr>
            <a:spLocks noGrp="1"/>
          </p:cNvSpPr>
          <p:nvPr>
            <p:ph type="dt" sz="half" idx="10"/>
          </p:nvPr>
        </p:nvSpPr>
        <p:spPr/>
        <p:txBody>
          <a:bodyPr/>
          <a:lstStyle/>
          <a:p>
            <a:fld id="{9276E660-7B66-4053-8129-9AAE2A434E0F}" type="datetimeFigureOut">
              <a:rPr lang="en-GB" smtClean="0"/>
              <a:t>29/02/2024</a:t>
            </a:fld>
            <a:endParaRPr lang="en-GB"/>
          </a:p>
        </p:txBody>
      </p:sp>
      <p:sp>
        <p:nvSpPr>
          <p:cNvPr id="5" name="Footer Placeholder 4">
            <a:extLst>
              <a:ext uri="{FF2B5EF4-FFF2-40B4-BE49-F238E27FC236}">
                <a16:creationId xmlns:a16="http://schemas.microsoft.com/office/drawing/2014/main" id="{57C12B74-4CEB-973C-E0E9-8EE8D461725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6446DE-ADAA-BC54-E7BB-7A15369B55D5}"/>
              </a:ext>
            </a:extLst>
          </p:cNvPr>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21554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9A204-CB26-B72C-0319-F321E1B2972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1EB2AD5-BED3-E13C-2F0A-243804A9DA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2D56084-0359-0842-1C14-6492F806C7D1}"/>
              </a:ext>
            </a:extLst>
          </p:cNvPr>
          <p:cNvSpPr>
            <a:spLocks noGrp="1"/>
          </p:cNvSpPr>
          <p:nvPr>
            <p:ph type="dt" sz="half" idx="10"/>
          </p:nvPr>
        </p:nvSpPr>
        <p:spPr/>
        <p:txBody>
          <a:bodyPr/>
          <a:lstStyle/>
          <a:p>
            <a:fld id="{9276E660-7B66-4053-8129-9AAE2A434E0F}" type="datetimeFigureOut">
              <a:rPr lang="en-GB" smtClean="0"/>
              <a:t>29/02/2024</a:t>
            </a:fld>
            <a:endParaRPr lang="en-GB"/>
          </a:p>
        </p:txBody>
      </p:sp>
      <p:sp>
        <p:nvSpPr>
          <p:cNvPr id="5" name="Footer Placeholder 4">
            <a:extLst>
              <a:ext uri="{FF2B5EF4-FFF2-40B4-BE49-F238E27FC236}">
                <a16:creationId xmlns:a16="http://schemas.microsoft.com/office/drawing/2014/main" id="{2D6EF9C8-FECE-16C3-02B2-D83D0AC2B46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C6643D-DB9C-5561-D05D-55763B574121}"/>
              </a:ext>
            </a:extLst>
          </p:cNvPr>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948912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D43D09-3B56-F76E-0C7F-2E9A3816D8D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C6705C2-0FE2-0110-06FE-463F5B5A8D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C35D763-D35F-5A7D-DD81-FCFD96216307}"/>
              </a:ext>
            </a:extLst>
          </p:cNvPr>
          <p:cNvSpPr>
            <a:spLocks noGrp="1"/>
          </p:cNvSpPr>
          <p:nvPr>
            <p:ph type="dt" sz="half" idx="10"/>
          </p:nvPr>
        </p:nvSpPr>
        <p:spPr/>
        <p:txBody>
          <a:bodyPr/>
          <a:lstStyle/>
          <a:p>
            <a:fld id="{9276E660-7B66-4053-8129-9AAE2A434E0F}" type="datetimeFigureOut">
              <a:rPr lang="en-GB" smtClean="0"/>
              <a:t>29/02/2024</a:t>
            </a:fld>
            <a:endParaRPr lang="en-GB"/>
          </a:p>
        </p:txBody>
      </p:sp>
      <p:sp>
        <p:nvSpPr>
          <p:cNvPr id="5" name="Footer Placeholder 4">
            <a:extLst>
              <a:ext uri="{FF2B5EF4-FFF2-40B4-BE49-F238E27FC236}">
                <a16:creationId xmlns:a16="http://schemas.microsoft.com/office/drawing/2014/main" id="{A75F62EC-3553-6FB5-9670-5E33853CA16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5EEBDB0-F3D2-B4B4-5E57-A26AF40ADC1C}"/>
              </a:ext>
            </a:extLst>
          </p:cNvPr>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27383359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36633" y="-50799"/>
            <a:ext cx="12305813" cy="4980604"/>
            <a:chOff x="0" y="-38100"/>
            <a:chExt cx="9144318" cy="3735453"/>
          </a:xfrm>
        </p:grpSpPr>
        <p:sp>
          <p:nvSpPr>
            <p:cNvPr id="10" name="Google Shape;10;p2"/>
            <p:cNvSpPr/>
            <p:nvPr/>
          </p:nvSpPr>
          <p:spPr>
            <a:xfrm rot="10800000" flipH="1">
              <a:off x="175" y="3213555"/>
              <a:ext cx="9144143" cy="483798"/>
            </a:xfrm>
            <a:custGeom>
              <a:avLst/>
              <a:gdLst/>
              <a:ahLst/>
              <a:cxnLst/>
              <a:rect l="l" t="t" r="r" b="b"/>
              <a:pathLst>
                <a:path w="285420" h="15101" extrusionOk="0">
                  <a:moveTo>
                    <a:pt x="15647" y="1"/>
                  </a:moveTo>
                  <a:cubicBezTo>
                    <a:pt x="13937" y="1"/>
                    <a:pt x="12240" y="654"/>
                    <a:pt x="10947" y="1931"/>
                  </a:cubicBezTo>
                  <a:cubicBezTo>
                    <a:pt x="10064" y="2841"/>
                    <a:pt x="9181" y="3778"/>
                    <a:pt x="8244" y="4661"/>
                  </a:cubicBezTo>
                  <a:cubicBezTo>
                    <a:pt x="7001" y="5882"/>
                    <a:pt x="5330" y="6555"/>
                    <a:pt x="3627" y="6555"/>
                  </a:cubicBezTo>
                  <a:cubicBezTo>
                    <a:pt x="3203" y="6555"/>
                    <a:pt x="2777" y="6513"/>
                    <a:pt x="2355" y="6428"/>
                  </a:cubicBezTo>
                  <a:cubicBezTo>
                    <a:pt x="1552" y="6294"/>
                    <a:pt x="803" y="5946"/>
                    <a:pt x="0" y="5919"/>
                  </a:cubicBezTo>
                  <a:lnTo>
                    <a:pt x="0" y="15100"/>
                  </a:lnTo>
                  <a:lnTo>
                    <a:pt x="284331" y="15100"/>
                  </a:lnTo>
                  <a:cubicBezTo>
                    <a:pt x="284427" y="15100"/>
                    <a:pt x="284514" y="15100"/>
                    <a:pt x="284592" y="15100"/>
                  </a:cubicBezTo>
                  <a:cubicBezTo>
                    <a:pt x="285420" y="15100"/>
                    <a:pt x="285375" y="15055"/>
                    <a:pt x="285375" y="14029"/>
                  </a:cubicBezTo>
                  <a:lnTo>
                    <a:pt x="285375" y="1851"/>
                  </a:lnTo>
                  <a:cubicBezTo>
                    <a:pt x="285375" y="753"/>
                    <a:pt x="285322" y="646"/>
                    <a:pt x="284278" y="325"/>
                  </a:cubicBezTo>
                  <a:cubicBezTo>
                    <a:pt x="284144" y="272"/>
                    <a:pt x="284010" y="245"/>
                    <a:pt x="283876" y="218"/>
                  </a:cubicBezTo>
                  <a:cubicBezTo>
                    <a:pt x="283277" y="90"/>
                    <a:pt x="282692" y="25"/>
                    <a:pt x="282125" y="25"/>
                  </a:cubicBezTo>
                  <a:cubicBezTo>
                    <a:pt x="280311" y="25"/>
                    <a:pt x="278672" y="691"/>
                    <a:pt x="277265" y="2118"/>
                  </a:cubicBezTo>
                  <a:cubicBezTo>
                    <a:pt x="276355" y="3028"/>
                    <a:pt x="275499" y="3992"/>
                    <a:pt x="274535" y="4822"/>
                  </a:cubicBezTo>
                  <a:cubicBezTo>
                    <a:pt x="273197" y="6019"/>
                    <a:pt x="271720" y="6602"/>
                    <a:pt x="270142" y="6602"/>
                  </a:cubicBezTo>
                  <a:cubicBezTo>
                    <a:pt x="269321" y="6602"/>
                    <a:pt x="268473" y="6445"/>
                    <a:pt x="267603" y="6133"/>
                  </a:cubicBezTo>
                  <a:cubicBezTo>
                    <a:pt x="266318" y="5625"/>
                    <a:pt x="265194" y="4795"/>
                    <a:pt x="264338" y="3724"/>
                  </a:cubicBezTo>
                  <a:cubicBezTo>
                    <a:pt x="263829" y="3109"/>
                    <a:pt x="263267" y="2520"/>
                    <a:pt x="262678" y="1985"/>
                  </a:cubicBezTo>
                  <a:cubicBezTo>
                    <a:pt x="262009" y="1315"/>
                    <a:pt x="261206" y="807"/>
                    <a:pt x="260323" y="486"/>
                  </a:cubicBezTo>
                  <a:cubicBezTo>
                    <a:pt x="259443" y="184"/>
                    <a:pt x="258597" y="32"/>
                    <a:pt x="257784" y="32"/>
                  </a:cubicBezTo>
                  <a:cubicBezTo>
                    <a:pt x="256074" y="32"/>
                    <a:pt x="254511" y="704"/>
                    <a:pt x="253096" y="2065"/>
                  </a:cubicBezTo>
                  <a:cubicBezTo>
                    <a:pt x="252159" y="2948"/>
                    <a:pt x="251276" y="3885"/>
                    <a:pt x="250366" y="4795"/>
                  </a:cubicBezTo>
                  <a:cubicBezTo>
                    <a:pt x="249188" y="5919"/>
                    <a:pt x="247582" y="6561"/>
                    <a:pt x="245949" y="6588"/>
                  </a:cubicBezTo>
                  <a:cubicBezTo>
                    <a:pt x="245870" y="6591"/>
                    <a:pt x="245792" y="6592"/>
                    <a:pt x="245714" y="6592"/>
                  </a:cubicBezTo>
                  <a:cubicBezTo>
                    <a:pt x="243474" y="6592"/>
                    <a:pt x="241749" y="5489"/>
                    <a:pt x="240275" y="3885"/>
                  </a:cubicBezTo>
                  <a:cubicBezTo>
                    <a:pt x="239686" y="3243"/>
                    <a:pt x="239097" y="2573"/>
                    <a:pt x="238455" y="1985"/>
                  </a:cubicBezTo>
                  <a:cubicBezTo>
                    <a:pt x="237134" y="676"/>
                    <a:pt x="235414" y="27"/>
                    <a:pt x="233696" y="27"/>
                  </a:cubicBezTo>
                  <a:cubicBezTo>
                    <a:pt x="231934" y="27"/>
                    <a:pt x="230174" y="710"/>
                    <a:pt x="228846" y="2065"/>
                  </a:cubicBezTo>
                  <a:cubicBezTo>
                    <a:pt x="227936" y="2948"/>
                    <a:pt x="227080" y="3858"/>
                    <a:pt x="226170" y="4741"/>
                  </a:cubicBezTo>
                  <a:cubicBezTo>
                    <a:pt x="224888" y="5983"/>
                    <a:pt x="223232" y="6605"/>
                    <a:pt x="221576" y="6605"/>
                  </a:cubicBezTo>
                  <a:cubicBezTo>
                    <a:pt x="219946" y="6605"/>
                    <a:pt x="218317" y="6003"/>
                    <a:pt x="217043" y="4795"/>
                  </a:cubicBezTo>
                  <a:cubicBezTo>
                    <a:pt x="216052" y="3858"/>
                    <a:pt x="215115" y="2868"/>
                    <a:pt x="214152" y="1931"/>
                  </a:cubicBezTo>
                  <a:cubicBezTo>
                    <a:pt x="212834" y="666"/>
                    <a:pt x="211139" y="37"/>
                    <a:pt x="209448" y="37"/>
                  </a:cubicBezTo>
                  <a:cubicBezTo>
                    <a:pt x="207739" y="37"/>
                    <a:pt x="206035" y="680"/>
                    <a:pt x="204730" y="1958"/>
                  </a:cubicBezTo>
                  <a:cubicBezTo>
                    <a:pt x="203794" y="2841"/>
                    <a:pt x="202910" y="3778"/>
                    <a:pt x="202000" y="4688"/>
                  </a:cubicBezTo>
                  <a:cubicBezTo>
                    <a:pt x="200702" y="5959"/>
                    <a:pt x="199016" y="6595"/>
                    <a:pt x="197333" y="6595"/>
                  </a:cubicBezTo>
                  <a:cubicBezTo>
                    <a:pt x="195650" y="6595"/>
                    <a:pt x="193971" y="5959"/>
                    <a:pt x="192686" y="4688"/>
                  </a:cubicBezTo>
                  <a:cubicBezTo>
                    <a:pt x="191749" y="3751"/>
                    <a:pt x="190866" y="2788"/>
                    <a:pt x="189902" y="1904"/>
                  </a:cubicBezTo>
                  <a:cubicBezTo>
                    <a:pt x="188522" y="656"/>
                    <a:pt x="186981" y="23"/>
                    <a:pt x="185299" y="23"/>
                  </a:cubicBezTo>
                  <a:cubicBezTo>
                    <a:pt x="184600" y="23"/>
                    <a:pt x="183877" y="132"/>
                    <a:pt x="183131" y="352"/>
                  </a:cubicBezTo>
                  <a:cubicBezTo>
                    <a:pt x="182113" y="700"/>
                    <a:pt x="181177" y="1262"/>
                    <a:pt x="180400" y="2011"/>
                  </a:cubicBezTo>
                  <a:cubicBezTo>
                    <a:pt x="179357" y="2975"/>
                    <a:pt x="178500" y="4153"/>
                    <a:pt x="177349" y="5089"/>
                  </a:cubicBezTo>
                  <a:cubicBezTo>
                    <a:pt x="176125" y="6099"/>
                    <a:pt x="174633" y="6597"/>
                    <a:pt x="173142" y="6597"/>
                  </a:cubicBezTo>
                  <a:cubicBezTo>
                    <a:pt x="171472" y="6597"/>
                    <a:pt x="169804" y="5972"/>
                    <a:pt x="168516" y="4741"/>
                  </a:cubicBezTo>
                  <a:cubicBezTo>
                    <a:pt x="167660" y="3912"/>
                    <a:pt x="166830" y="3082"/>
                    <a:pt x="166027" y="2225"/>
                  </a:cubicBezTo>
                  <a:cubicBezTo>
                    <a:pt x="165572" y="1770"/>
                    <a:pt x="165064" y="1369"/>
                    <a:pt x="164528" y="1048"/>
                  </a:cubicBezTo>
                  <a:cubicBezTo>
                    <a:pt x="163351" y="352"/>
                    <a:pt x="162166" y="4"/>
                    <a:pt x="160985" y="4"/>
                  </a:cubicBezTo>
                  <a:cubicBezTo>
                    <a:pt x="159804" y="4"/>
                    <a:pt x="158627" y="352"/>
                    <a:pt x="157462" y="1048"/>
                  </a:cubicBezTo>
                  <a:cubicBezTo>
                    <a:pt x="156472" y="1663"/>
                    <a:pt x="155615" y="2440"/>
                    <a:pt x="154893" y="3350"/>
                  </a:cubicBezTo>
                  <a:cubicBezTo>
                    <a:pt x="154304" y="4046"/>
                    <a:pt x="153662" y="4661"/>
                    <a:pt x="152939" y="5223"/>
                  </a:cubicBezTo>
                  <a:cubicBezTo>
                    <a:pt x="151895" y="6026"/>
                    <a:pt x="150637" y="6508"/>
                    <a:pt x="149326" y="6561"/>
                  </a:cubicBezTo>
                  <a:cubicBezTo>
                    <a:pt x="149172" y="6572"/>
                    <a:pt x="149018" y="6577"/>
                    <a:pt x="148865" y="6577"/>
                  </a:cubicBezTo>
                  <a:cubicBezTo>
                    <a:pt x="147076" y="6577"/>
                    <a:pt x="145364" y="5861"/>
                    <a:pt x="144106" y="4554"/>
                  </a:cubicBezTo>
                  <a:cubicBezTo>
                    <a:pt x="143196" y="3671"/>
                    <a:pt x="142340" y="2761"/>
                    <a:pt x="141430" y="1878"/>
                  </a:cubicBezTo>
                  <a:cubicBezTo>
                    <a:pt x="140134" y="657"/>
                    <a:pt x="138466" y="31"/>
                    <a:pt x="136787" y="31"/>
                  </a:cubicBezTo>
                  <a:cubicBezTo>
                    <a:pt x="135483" y="31"/>
                    <a:pt x="134172" y="409"/>
                    <a:pt x="133025" y="1182"/>
                  </a:cubicBezTo>
                  <a:cubicBezTo>
                    <a:pt x="132142" y="1824"/>
                    <a:pt x="131339" y="2573"/>
                    <a:pt x="130643" y="3430"/>
                  </a:cubicBezTo>
                  <a:cubicBezTo>
                    <a:pt x="129706" y="4527"/>
                    <a:pt x="128662" y="5544"/>
                    <a:pt x="127271" y="6080"/>
                  </a:cubicBezTo>
                  <a:cubicBezTo>
                    <a:pt x="126342" y="6435"/>
                    <a:pt x="125439" y="6613"/>
                    <a:pt x="124566" y="6613"/>
                  </a:cubicBezTo>
                  <a:cubicBezTo>
                    <a:pt x="122873" y="6613"/>
                    <a:pt x="121296" y="5941"/>
                    <a:pt x="119883" y="4581"/>
                  </a:cubicBezTo>
                  <a:cubicBezTo>
                    <a:pt x="118973" y="3698"/>
                    <a:pt x="118117" y="2761"/>
                    <a:pt x="117207" y="1904"/>
                  </a:cubicBezTo>
                  <a:cubicBezTo>
                    <a:pt x="115841" y="635"/>
                    <a:pt x="114310" y="15"/>
                    <a:pt x="112632" y="15"/>
                  </a:cubicBezTo>
                  <a:cubicBezTo>
                    <a:pt x="111975" y="15"/>
                    <a:pt x="111296" y="110"/>
                    <a:pt x="110596" y="298"/>
                  </a:cubicBezTo>
                  <a:cubicBezTo>
                    <a:pt x="108963" y="753"/>
                    <a:pt x="107758" y="1878"/>
                    <a:pt x="106688" y="3109"/>
                  </a:cubicBezTo>
                  <a:cubicBezTo>
                    <a:pt x="106206" y="3644"/>
                    <a:pt x="105698" y="4179"/>
                    <a:pt x="105189" y="4661"/>
                  </a:cubicBezTo>
                  <a:cubicBezTo>
                    <a:pt x="103868" y="5943"/>
                    <a:pt x="102162" y="6579"/>
                    <a:pt x="100461" y="6579"/>
                  </a:cubicBezTo>
                  <a:cubicBezTo>
                    <a:pt x="98716" y="6579"/>
                    <a:pt x="96975" y="5909"/>
                    <a:pt x="95660" y="4581"/>
                  </a:cubicBezTo>
                  <a:cubicBezTo>
                    <a:pt x="94724" y="3671"/>
                    <a:pt x="93840" y="2734"/>
                    <a:pt x="92930" y="1851"/>
                  </a:cubicBezTo>
                  <a:cubicBezTo>
                    <a:pt x="91753" y="700"/>
                    <a:pt x="90173" y="57"/>
                    <a:pt x="88514" y="31"/>
                  </a:cubicBezTo>
                  <a:cubicBezTo>
                    <a:pt x="88408" y="26"/>
                    <a:pt x="88303" y="24"/>
                    <a:pt x="88200" y="24"/>
                  </a:cubicBezTo>
                  <a:cubicBezTo>
                    <a:pt x="85996" y="24"/>
                    <a:pt x="84270" y="1097"/>
                    <a:pt x="82813" y="2707"/>
                  </a:cubicBezTo>
                  <a:cubicBezTo>
                    <a:pt x="82251" y="3323"/>
                    <a:pt x="81662" y="3965"/>
                    <a:pt x="81046" y="4554"/>
                  </a:cubicBezTo>
                  <a:cubicBezTo>
                    <a:pt x="79721" y="5906"/>
                    <a:pt x="77975" y="6582"/>
                    <a:pt x="76229" y="6582"/>
                  </a:cubicBezTo>
                  <a:cubicBezTo>
                    <a:pt x="74482" y="6582"/>
                    <a:pt x="72736" y="5906"/>
                    <a:pt x="71411" y="4554"/>
                  </a:cubicBezTo>
                  <a:cubicBezTo>
                    <a:pt x="70501" y="3671"/>
                    <a:pt x="69617" y="2734"/>
                    <a:pt x="68681" y="1824"/>
                  </a:cubicBezTo>
                  <a:cubicBezTo>
                    <a:pt x="67503" y="673"/>
                    <a:pt x="65924" y="31"/>
                    <a:pt x="64264" y="31"/>
                  </a:cubicBezTo>
                  <a:cubicBezTo>
                    <a:pt x="64182" y="28"/>
                    <a:pt x="64101" y="26"/>
                    <a:pt x="64020" y="26"/>
                  </a:cubicBezTo>
                  <a:cubicBezTo>
                    <a:pt x="61860" y="26"/>
                    <a:pt x="60142" y="1052"/>
                    <a:pt x="58697" y="2600"/>
                  </a:cubicBezTo>
                  <a:cubicBezTo>
                    <a:pt x="58001" y="3350"/>
                    <a:pt x="57359" y="4099"/>
                    <a:pt x="56583" y="4768"/>
                  </a:cubicBezTo>
                  <a:cubicBezTo>
                    <a:pt x="55343" y="5951"/>
                    <a:pt x="53708" y="6576"/>
                    <a:pt x="52038" y="6576"/>
                  </a:cubicBezTo>
                  <a:cubicBezTo>
                    <a:pt x="51365" y="6576"/>
                    <a:pt x="50686" y="6475"/>
                    <a:pt x="50025" y="6267"/>
                  </a:cubicBezTo>
                  <a:cubicBezTo>
                    <a:pt x="48847" y="5946"/>
                    <a:pt x="47937" y="5250"/>
                    <a:pt x="47054" y="4447"/>
                  </a:cubicBezTo>
                  <a:cubicBezTo>
                    <a:pt x="46064" y="3564"/>
                    <a:pt x="45314" y="2520"/>
                    <a:pt x="44297" y="1637"/>
                  </a:cubicBezTo>
                  <a:cubicBezTo>
                    <a:pt x="43030" y="559"/>
                    <a:pt x="41469" y="22"/>
                    <a:pt x="39912" y="22"/>
                  </a:cubicBezTo>
                  <a:cubicBezTo>
                    <a:pt x="38180" y="22"/>
                    <a:pt x="36454" y="687"/>
                    <a:pt x="35143" y="2011"/>
                  </a:cubicBezTo>
                  <a:cubicBezTo>
                    <a:pt x="34233" y="2921"/>
                    <a:pt x="33350" y="3858"/>
                    <a:pt x="32413" y="4741"/>
                  </a:cubicBezTo>
                  <a:cubicBezTo>
                    <a:pt x="31126" y="5954"/>
                    <a:pt x="29461" y="6572"/>
                    <a:pt x="27785" y="6572"/>
                  </a:cubicBezTo>
                  <a:cubicBezTo>
                    <a:pt x="26465" y="6572"/>
                    <a:pt x="25138" y="6189"/>
                    <a:pt x="23982" y="5411"/>
                  </a:cubicBezTo>
                  <a:cubicBezTo>
                    <a:pt x="23099" y="4768"/>
                    <a:pt x="22296" y="3992"/>
                    <a:pt x="21600" y="3162"/>
                  </a:cubicBezTo>
                  <a:cubicBezTo>
                    <a:pt x="20984" y="2413"/>
                    <a:pt x="20262" y="1770"/>
                    <a:pt x="19485" y="1208"/>
                  </a:cubicBezTo>
                  <a:cubicBezTo>
                    <a:pt x="18324" y="399"/>
                    <a:pt x="16982" y="1"/>
                    <a:pt x="15647" y="1"/>
                  </a:cubicBezTo>
                  <a:close/>
                </a:path>
              </a:pathLst>
            </a:custGeom>
            <a:solidFill>
              <a:srgbClr val="94A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11;p2"/>
            <p:cNvSpPr/>
            <p:nvPr/>
          </p:nvSpPr>
          <p:spPr>
            <a:xfrm>
              <a:off x="0" y="-38100"/>
              <a:ext cx="9144000" cy="3415200"/>
            </a:xfrm>
            <a:prstGeom prst="rect">
              <a:avLst/>
            </a:prstGeom>
            <a:solidFill>
              <a:srgbClr val="94A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 name="Google Shape;12;p2"/>
          <p:cNvSpPr txBox="1">
            <a:spLocks noGrp="1"/>
          </p:cNvSpPr>
          <p:nvPr>
            <p:ph type="ctrTitle"/>
          </p:nvPr>
        </p:nvSpPr>
        <p:spPr>
          <a:xfrm>
            <a:off x="1255663" y="1262967"/>
            <a:ext cx="9435200" cy="25580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53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grpSp>
        <p:nvGrpSpPr>
          <p:cNvPr id="13" name="Google Shape;13;p2"/>
          <p:cNvGrpSpPr/>
          <p:nvPr/>
        </p:nvGrpSpPr>
        <p:grpSpPr>
          <a:xfrm>
            <a:off x="0" y="4586662"/>
            <a:ext cx="12192000" cy="2271325"/>
            <a:chOff x="-5048250" y="5805671"/>
            <a:chExt cx="9144000" cy="1703494"/>
          </a:xfrm>
        </p:grpSpPr>
        <p:grpSp>
          <p:nvGrpSpPr>
            <p:cNvPr id="14" name="Google Shape;14;p2"/>
            <p:cNvGrpSpPr/>
            <p:nvPr/>
          </p:nvGrpSpPr>
          <p:grpSpPr>
            <a:xfrm flipH="1">
              <a:off x="-5048250" y="6760378"/>
              <a:ext cx="9144000" cy="746475"/>
              <a:chOff x="0" y="148125"/>
              <a:chExt cx="9144000" cy="746475"/>
            </a:xfrm>
          </p:grpSpPr>
          <p:cxnSp>
            <p:nvCxnSpPr>
              <p:cNvPr id="15" name="Google Shape;15;p2"/>
              <p:cNvCxnSpPr/>
              <p:nvPr/>
            </p:nvCxnSpPr>
            <p:spPr>
              <a:xfrm>
                <a:off x="0" y="148125"/>
                <a:ext cx="9144000" cy="0"/>
              </a:xfrm>
              <a:prstGeom prst="straightConnector1">
                <a:avLst/>
              </a:prstGeom>
              <a:noFill/>
              <a:ln w="9525" cap="flat" cmpd="sng">
                <a:solidFill>
                  <a:srgbClr val="91A1BA"/>
                </a:solidFill>
                <a:prstDash val="solid"/>
                <a:round/>
                <a:headEnd type="none" w="med" len="med"/>
                <a:tailEnd type="none" w="med" len="med"/>
              </a:ln>
            </p:spPr>
          </p:cxnSp>
          <p:cxnSp>
            <p:nvCxnSpPr>
              <p:cNvPr id="16" name="Google Shape;16;p2"/>
              <p:cNvCxnSpPr/>
              <p:nvPr/>
            </p:nvCxnSpPr>
            <p:spPr>
              <a:xfrm>
                <a:off x="0" y="334744"/>
                <a:ext cx="9144000" cy="0"/>
              </a:xfrm>
              <a:prstGeom prst="straightConnector1">
                <a:avLst/>
              </a:prstGeom>
              <a:noFill/>
              <a:ln w="9525" cap="flat" cmpd="sng">
                <a:solidFill>
                  <a:srgbClr val="91A1BA"/>
                </a:solidFill>
                <a:prstDash val="solid"/>
                <a:round/>
                <a:headEnd type="none" w="med" len="med"/>
                <a:tailEnd type="none" w="med" len="med"/>
              </a:ln>
            </p:spPr>
          </p:cxnSp>
          <p:cxnSp>
            <p:nvCxnSpPr>
              <p:cNvPr id="17" name="Google Shape;17;p2"/>
              <p:cNvCxnSpPr/>
              <p:nvPr/>
            </p:nvCxnSpPr>
            <p:spPr>
              <a:xfrm>
                <a:off x="0" y="521363"/>
                <a:ext cx="9144000" cy="0"/>
              </a:xfrm>
              <a:prstGeom prst="straightConnector1">
                <a:avLst/>
              </a:prstGeom>
              <a:noFill/>
              <a:ln w="9525" cap="flat" cmpd="sng">
                <a:solidFill>
                  <a:srgbClr val="91A1BA"/>
                </a:solidFill>
                <a:prstDash val="solid"/>
                <a:round/>
                <a:headEnd type="none" w="med" len="med"/>
                <a:tailEnd type="none" w="med" len="med"/>
              </a:ln>
            </p:spPr>
          </p:cxnSp>
          <p:cxnSp>
            <p:nvCxnSpPr>
              <p:cNvPr id="18" name="Google Shape;18;p2"/>
              <p:cNvCxnSpPr/>
              <p:nvPr/>
            </p:nvCxnSpPr>
            <p:spPr>
              <a:xfrm>
                <a:off x="0" y="707981"/>
                <a:ext cx="9144000" cy="0"/>
              </a:xfrm>
              <a:prstGeom prst="straightConnector1">
                <a:avLst/>
              </a:prstGeom>
              <a:noFill/>
              <a:ln w="9525" cap="flat" cmpd="sng">
                <a:solidFill>
                  <a:srgbClr val="91A1BA"/>
                </a:solidFill>
                <a:prstDash val="solid"/>
                <a:round/>
                <a:headEnd type="none" w="med" len="med"/>
                <a:tailEnd type="none" w="med" len="med"/>
              </a:ln>
            </p:spPr>
          </p:cxnSp>
          <p:cxnSp>
            <p:nvCxnSpPr>
              <p:cNvPr id="19" name="Google Shape;19;p2"/>
              <p:cNvCxnSpPr/>
              <p:nvPr/>
            </p:nvCxnSpPr>
            <p:spPr>
              <a:xfrm>
                <a:off x="0" y="894600"/>
                <a:ext cx="9144000" cy="0"/>
              </a:xfrm>
              <a:prstGeom prst="straightConnector1">
                <a:avLst/>
              </a:prstGeom>
              <a:noFill/>
              <a:ln w="9525" cap="flat" cmpd="sng">
                <a:solidFill>
                  <a:srgbClr val="91A1BA"/>
                </a:solidFill>
                <a:prstDash val="solid"/>
                <a:round/>
                <a:headEnd type="none" w="med" len="med"/>
                <a:tailEnd type="none" w="med" len="med"/>
              </a:ln>
            </p:spPr>
          </p:cxnSp>
        </p:grpSp>
        <p:grpSp>
          <p:nvGrpSpPr>
            <p:cNvPr id="20" name="Google Shape;20;p2"/>
            <p:cNvGrpSpPr/>
            <p:nvPr/>
          </p:nvGrpSpPr>
          <p:grpSpPr>
            <a:xfrm flipH="1">
              <a:off x="-4922000" y="5805671"/>
              <a:ext cx="8891025" cy="1703494"/>
              <a:chOff x="69413" y="1182463"/>
              <a:chExt cx="8891025" cy="885300"/>
            </a:xfrm>
          </p:grpSpPr>
          <p:cxnSp>
            <p:nvCxnSpPr>
              <p:cNvPr id="21" name="Google Shape;21;p2"/>
              <p:cNvCxnSpPr/>
              <p:nvPr/>
            </p:nvCxnSpPr>
            <p:spPr>
              <a:xfrm rot="5400000">
                <a:off x="367681"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22" name="Google Shape;22;p2"/>
              <p:cNvCxnSpPr/>
              <p:nvPr/>
            </p:nvCxnSpPr>
            <p:spPr>
              <a:xfrm rot="5400000">
                <a:off x="182452"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23" name="Google Shape;23;p2"/>
              <p:cNvCxnSpPr/>
              <p:nvPr/>
            </p:nvCxnSpPr>
            <p:spPr>
              <a:xfrm rot="5400000">
                <a:off x="-2778"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24" name="Google Shape;24;p2"/>
              <p:cNvCxnSpPr/>
              <p:nvPr/>
            </p:nvCxnSpPr>
            <p:spPr>
              <a:xfrm rot="5400000">
                <a:off x="-188008"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25" name="Google Shape;25;p2"/>
              <p:cNvCxnSpPr/>
              <p:nvPr/>
            </p:nvCxnSpPr>
            <p:spPr>
              <a:xfrm rot="5400000">
                <a:off x="-373237"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26" name="Google Shape;26;p2"/>
              <p:cNvCxnSpPr/>
              <p:nvPr/>
            </p:nvCxnSpPr>
            <p:spPr>
              <a:xfrm rot="5400000">
                <a:off x="552911"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27" name="Google Shape;27;p2"/>
              <p:cNvCxnSpPr/>
              <p:nvPr/>
            </p:nvCxnSpPr>
            <p:spPr>
              <a:xfrm rot="5400000">
                <a:off x="1479059"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28" name="Google Shape;28;p2"/>
              <p:cNvCxnSpPr/>
              <p:nvPr/>
            </p:nvCxnSpPr>
            <p:spPr>
              <a:xfrm rot="5400000">
                <a:off x="1293830"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29" name="Google Shape;29;p2"/>
              <p:cNvCxnSpPr/>
              <p:nvPr/>
            </p:nvCxnSpPr>
            <p:spPr>
              <a:xfrm rot="5400000">
                <a:off x="1108600"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30" name="Google Shape;30;p2"/>
              <p:cNvCxnSpPr/>
              <p:nvPr/>
            </p:nvCxnSpPr>
            <p:spPr>
              <a:xfrm rot="5400000">
                <a:off x="923370"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31" name="Google Shape;31;p2"/>
              <p:cNvCxnSpPr/>
              <p:nvPr/>
            </p:nvCxnSpPr>
            <p:spPr>
              <a:xfrm rot="5400000">
                <a:off x="738141"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32" name="Google Shape;32;p2"/>
              <p:cNvCxnSpPr/>
              <p:nvPr/>
            </p:nvCxnSpPr>
            <p:spPr>
              <a:xfrm rot="5400000">
                <a:off x="1664289"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33" name="Google Shape;33;p2"/>
              <p:cNvCxnSpPr/>
              <p:nvPr/>
            </p:nvCxnSpPr>
            <p:spPr>
              <a:xfrm rot="5400000">
                <a:off x="2590438"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34" name="Google Shape;34;p2"/>
              <p:cNvCxnSpPr/>
              <p:nvPr/>
            </p:nvCxnSpPr>
            <p:spPr>
              <a:xfrm rot="5400000">
                <a:off x="2405208"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35" name="Google Shape;35;p2"/>
              <p:cNvCxnSpPr/>
              <p:nvPr/>
            </p:nvCxnSpPr>
            <p:spPr>
              <a:xfrm rot="5400000">
                <a:off x="2219978"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36" name="Google Shape;36;p2"/>
              <p:cNvCxnSpPr/>
              <p:nvPr/>
            </p:nvCxnSpPr>
            <p:spPr>
              <a:xfrm rot="5400000">
                <a:off x="2034748"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37" name="Google Shape;37;p2"/>
              <p:cNvCxnSpPr/>
              <p:nvPr/>
            </p:nvCxnSpPr>
            <p:spPr>
              <a:xfrm rot="5400000">
                <a:off x="1849519"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38" name="Google Shape;38;p2"/>
              <p:cNvCxnSpPr/>
              <p:nvPr/>
            </p:nvCxnSpPr>
            <p:spPr>
              <a:xfrm rot="5400000">
                <a:off x="2775667"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39" name="Google Shape;39;p2"/>
              <p:cNvCxnSpPr/>
              <p:nvPr/>
            </p:nvCxnSpPr>
            <p:spPr>
              <a:xfrm rot="5400000">
                <a:off x="3701816"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40" name="Google Shape;40;p2"/>
              <p:cNvCxnSpPr/>
              <p:nvPr/>
            </p:nvCxnSpPr>
            <p:spPr>
              <a:xfrm rot="5400000">
                <a:off x="3516586"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41" name="Google Shape;41;p2"/>
              <p:cNvCxnSpPr/>
              <p:nvPr/>
            </p:nvCxnSpPr>
            <p:spPr>
              <a:xfrm rot="5400000">
                <a:off x="3331356"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42" name="Google Shape;42;p2"/>
              <p:cNvCxnSpPr/>
              <p:nvPr/>
            </p:nvCxnSpPr>
            <p:spPr>
              <a:xfrm rot="5400000">
                <a:off x="3146127"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43" name="Google Shape;43;p2"/>
              <p:cNvCxnSpPr/>
              <p:nvPr/>
            </p:nvCxnSpPr>
            <p:spPr>
              <a:xfrm rot="5400000">
                <a:off x="2960897"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44" name="Google Shape;44;p2"/>
              <p:cNvCxnSpPr/>
              <p:nvPr/>
            </p:nvCxnSpPr>
            <p:spPr>
              <a:xfrm rot="5400000">
                <a:off x="3887045"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45" name="Google Shape;45;p2"/>
              <p:cNvCxnSpPr/>
              <p:nvPr/>
            </p:nvCxnSpPr>
            <p:spPr>
              <a:xfrm rot="5400000">
                <a:off x="4813194"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46" name="Google Shape;46;p2"/>
              <p:cNvCxnSpPr/>
              <p:nvPr/>
            </p:nvCxnSpPr>
            <p:spPr>
              <a:xfrm rot="5400000">
                <a:off x="4627964"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47" name="Google Shape;47;p2"/>
              <p:cNvCxnSpPr/>
              <p:nvPr/>
            </p:nvCxnSpPr>
            <p:spPr>
              <a:xfrm rot="5400000">
                <a:off x="4442734"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48" name="Google Shape;48;p2"/>
              <p:cNvCxnSpPr/>
              <p:nvPr/>
            </p:nvCxnSpPr>
            <p:spPr>
              <a:xfrm rot="5400000">
                <a:off x="4257505"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49" name="Google Shape;49;p2"/>
              <p:cNvCxnSpPr/>
              <p:nvPr/>
            </p:nvCxnSpPr>
            <p:spPr>
              <a:xfrm rot="5400000">
                <a:off x="4072275"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50" name="Google Shape;50;p2"/>
              <p:cNvCxnSpPr/>
              <p:nvPr/>
            </p:nvCxnSpPr>
            <p:spPr>
              <a:xfrm rot="5400000">
                <a:off x="4998423"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51" name="Google Shape;51;p2"/>
              <p:cNvCxnSpPr/>
              <p:nvPr/>
            </p:nvCxnSpPr>
            <p:spPr>
              <a:xfrm rot="5400000">
                <a:off x="5924572"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52" name="Google Shape;52;p2"/>
              <p:cNvCxnSpPr/>
              <p:nvPr/>
            </p:nvCxnSpPr>
            <p:spPr>
              <a:xfrm rot="5400000">
                <a:off x="5739342"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53" name="Google Shape;53;p2"/>
              <p:cNvCxnSpPr/>
              <p:nvPr/>
            </p:nvCxnSpPr>
            <p:spPr>
              <a:xfrm rot="5400000">
                <a:off x="5554113"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54" name="Google Shape;54;p2"/>
              <p:cNvCxnSpPr/>
              <p:nvPr/>
            </p:nvCxnSpPr>
            <p:spPr>
              <a:xfrm rot="5400000">
                <a:off x="5368883"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55" name="Google Shape;55;p2"/>
              <p:cNvCxnSpPr/>
              <p:nvPr/>
            </p:nvCxnSpPr>
            <p:spPr>
              <a:xfrm rot="5400000">
                <a:off x="5183653"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56" name="Google Shape;56;p2"/>
              <p:cNvCxnSpPr/>
              <p:nvPr/>
            </p:nvCxnSpPr>
            <p:spPr>
              <a:xfrm rot="5400000">
                <a:off x="6109802"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57" name="Google Shape;57;p2"/>
              <p:cNvCxnSpPr/>
              <p:nvPr/>
            </p:nvCxnSpPr>
            <p:spPr>
              <a:xfrm rot="5400000">
                <a:off x="7035950"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58" name="Google Shape;58;p2"/>
              <p:cNvCxnSpPr/>
              <p:nvPr/>
            </p:nvCxnSpPr>
            <p:spPr>
              <a:xfrm rot="5400000">
                <a:off x="6850720"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59" name="Google Shape;59;p2"/>
              <p:cNvCxnSpPr/>
              <p:nvPr/>
            </p:nvCxnSpPr>
            <p:spPr>
              <a:xfrm rot="5400000">
                <a:off x="6665491"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60" name="Google Shape;60;p2"/>
              <p:cNvCxnSpPr/>
              <p:nvPr/>
            </p:nvCxnSpPr>
            <p:spPr>
              <a:xfrm rot="5400000">
                <a:off x="6480261"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61" name="Google Shape;61;p2"/>
              <p:cNvCxnSpPr/>
              <p:nvPr/>
            </p:nvCxnSpPr>
            <p:spPr>
              <a:xfrm rot="5400000">
                <a:off x="6295031"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62" name="Google Shape;62;p2"/>
              <p:cNvCxnSpPr/>
              <p:nvPr/>
            </p:nvCxnSpPr>
            <p:spPr>
              <a:xfrm rot="5400000">
                <a:off x="7221180"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63" name="Google Shape;63;p2"/>
              <p:cNvCxnSpPr/>
              <p:nvPr/>
            </p:nvCxnSpPr>
            <p:spPr>
              <a:xfrm rot="5400000">
                <a:off x="8147328"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64" name="Google Shape;64;p2"/>
              <p:cNvCxnSpPr/>
              <p:nvPr/>
            </p:nvCxnSpPr>
            <p:spPr>
              <a:xfrm rot="5400000">
                <a:off x="7962098"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65" name="Google Shape;65;p2"/>
              <p:cNvCxnSpPr/>
              <p:nvPr/>
            </p:nvCxnSpPr>
            <p:spPr>
              <a:xfrm rot="5400000">
                <a:off x="7776869"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66" name="Google Shape;66;p2"/>
              <p:cNvCxnSpPr/>
              <p:nvPr/>
            </p:nvCxnSpPr>
            <p:spPr>
              <a:xfrm rot="5400000">
                <a:off x="7591639"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67" name="Google Shape;67;p2"/>
              <p:cNvCxnSpPr/>
              <p:nvPr/>
            </p:nvCxnSpPr>
            <p:spPr>
              <a:xfrm rot="5400000">
                <a:off x="7406409"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68" name="Google Shape;68;p2"/>
              <p:cNvCxnSpPr/>
              <p:nvPr/>
            </p:nvCxnSpPr>
            <p:spPr>
              <a:xfrm rot="5400000">
                <a:off x="8332558"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69" name="Google Shape;69;p2"/>
              <p:cNvCxnSpPr/>
              <p:nvPr/>
            </p:nvCxnSpPr>
            <p:spPr>
              <a:xfrm rot="5400000">
                <a:off x="8517788" y="1625113"/>
                <a:ext cx="885300" cy="0"/>
              </a:xfrm>
              <a:prstGeom prst="straightConnector1">
                <a:avLst/>
              </a:prstGeom>
              <a:noFill/>
              <a:ln w="9525" cap="flat" cmpd="sng">
                <a:solidFill>
                  <a:srgbClr val="91A1BA"/>
                </a:solidFill>
                <a:prstDash val="solid"/>
                <a:round/>
                <a:headEnd type="none" w="med" len="med"/>
                <a:tailEnd type="none" w="med" len="med"/>
              </a:ln>
            </p:spPr>
          </p:cxnSp>
        </p:grpSp>
        <p:grpSp>
          <p:nvGrpSpPr>
            <p:cNvPr id="70" name="Google Shape;70;p2"/>
            <p:cNvGrpSpPr/>
            <p:nvPr/>
          </p:nvGrpSpPr>
          <p:grpSpPr>
            <a:xfrm flipH="1">
              <a:off x="-5048250" y="5823526"/>
              <a:ext cx="9144000" cy="746475"/>
              <a:chOff x="0" y="148125"/>
              <a:chExt cx="9144000" cy="746475"/>
            </a:xfrm>
          </p:grpSpPr>
          <p:cxnSp>
            <p:nvCxnSpPr>
              <p:cNvPr id="71" name="Google Shape;71;p2"/>
              <p:cNvCxnSpPr/>
              <p:nvPr/>
            </p:nvCxnSpPr>
            <p:spPr>
              <a:xfrm>
                <a:off x="0" y="148125"/>
                <a:ext cx="9144000" cy="0"/>
              </a:xfrm>
              <a:prstGeom prst="straightConnector1">
                <a:avLst/>
              </a:prstGeom>
              <a:noFill/>
              <a:ln w="9525" cap="flat" cmpd="sng">
                <a:solidFill>
                  <a:srgbClr val="91A1BA"/>
                </a:solidFill>
                <a:prstDash val="solid"/>
                <a:round/>
                <a:headEnd type="none" w="med" len="med"/>
                <a:tailEnd type="none" w="med" len="med"/>
              </a:ln>
            </p:spPr>
          </p:cxnSp>
          <p:cxnSp>
            <p:nvCxnSpPr>
              <p:cNvPr id="72" name="Google Shape;72;p2"/>
              <p:cNvCxnSpPr/>
              <p:nvPr/>
            </p:nvCxnSpPr>
            <p:spPr>
              <a:xfrm>
                <a:off x="0" y="334744"/>
                <a:ext cx="9144000" cy="0"/>
              </a:xfrm>
              <a:prstGeom prst="straightConnector1">
                <a:avLst/>
              </a:prstGeom>
              <a:noFill/>
              <a:ln w="9525" cap="flat" cmpd="sng">
                <a:solidFill>
                  <a:srgbClr val="91A1BA"/>
                </a:solidFill>
                <a:prstDash val="solid"/>
                <a:round/>
                <a:headEnd type="none" w="med" len="med"/>
                <a:tailEnd type="none" w="med" len="med"/>
              </a:ln>
            </p:spPr>
          </p:cxnSp>
          <p:cxnSp>
            <p:nvCxnSpPr>
              <p:cNvPr id="73" name="Google Shape;73;p2"/>
              <p:cNvCxnSpPr/>
              <p:nvPr/>
            </p:nvCxnSpPr>
            <p:spPr>
              <a:xfrm>
                <a:off x="0" y="521363"/>
                <a:ext cx="9144000" cy="0"/>
              </a:xfrm>
              <a:prstGeom prst="straightConnector1">
                <a:avLst/>
              </a:prstGeom>
              <a:noFill/>
              <a:ln w="9525" cap="flat" cmpd="sng">
                <a:solidFill>
                  <a:srgbClr val="91A1BA"/>
                </a:solidFill>
                <a:prstDash val="solid"/>
                <a:round/>
                <a:headEnd type="none" w="med" len="med"/>
                <a:tailEnd type="none" w="med" len="med"/>
              </a:ln>
            </p:spPr>
          </p:cxnSp>
          <p:cxnSp>
            <p:nvCxnSpPr>
              <p:cNvPr id="74" name="Google Shape;74;p2"/>
              <p:cNvCxnSpPr/>
              <p:nvPr/>
            </p:nvCxnSpPr>
            <p:spPr>
              <a:xfrm>
                <a:off x="0" y="707981"/>
                <a:ext cx="9144000" cy="0"/>
              </a:xfrm>
              <a:prstGeom prst="straightConnector1">
                <a:avLst/>
              </a:prstGeom>
              <a:noFill/>
              <a:ln w="9525" cap="flat" cmpd="sng">
                <a:solidFill>
                  <a:srgbClr val="91A1BA"/>
                </a:solidFill>
                <a:prstDash val="solid"/>
                <a:round/>
                <a:headEnd type="none" w="med" len="med"/>
                <a:tailEnd type="none" w="med" len="med"/>
              </a:ln>
            </p:spPr>
          </p:cxnSp>
          <p:cxnSp>
            <p:nvCxnSpPr>
              <p:cNvPr id="75" name="Google Shape;75;p2"/>
              <p:cNvCxnSpPr/>
              <p:nvPr/>
            </p:nvCxnSpPr>
            <p:spPr>
              <a:xfrm>
                <a:off x="0" y="894600"/>
                <a:ext cx="9144000" cy="0"/>
              </a:xfrm>
              <a:prstGeom prst="straightConnector1">
                <a:avLst/>
              </a:prstGeom>
              <a:noFill/>
              <a:ln w="9525" cap="flat" cmpd="sng">
                <a:solidFill>
                  <a:srgbClr val="91A1BA"/>
                </a:solidFill>
                <a:prstDash val="solid"/>
                <a:round/>
                <a:headEnd type="none" w="med" len="med"/>
                <a:tailEnd type="none" w="med" len="med"/>
              </a:ln>
            </p:spPr>
          </p:cxnSp>
        </p:grpSp>
      </p:grpSp>
      <p:sp>
        <p:nvSpPr>
          <p:cNvPr id="76" name="Google Shape;76;p2"/>
          <p:cNvSpPr txBox="1">
            <a:spLocks noGrp="1"/>
          </p:cNvSpPr>
          <p:nvPr>
            <p:ph type="subTitle" idx="1"/>
          </p:nvPr>
        </p:nvSpPr>
        <p:spPr>
          <a:xfrm>
            <a:off x="1398933" y="5356967"/>
            <a:ext cx="5930000" cy="747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2400"/>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7392384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960000" y="2906167"/>
            <a:ext cx="10272000" cy="11224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79" name="Google Shape;79;p3"/>
          <p:cNvSpPr txBox="1">
            <a:spLocks noGrp="1"/>
          </p:cNvSpPr>
          <p:nvPr>
            <p:ph type="title" idx="2" hasCustomPrompt="1"/>
          </p:nvPr>
        </p:nvSpPr>
        <p:spPr>
          <a:xfrm>
            <a:off x="3995400" y="1783767"/>
            <a:ext cx="42012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80" name="Google Shape;80;p3"/>
          <p:cNvSpPr txBox="1">
            <a:spLocks noGrp="1"/>
          </p:cNvSpPr>
          <p:nvPr>
            <p:ph type="subTitle" idx="1"/>
          </p:nvPr>
        </p:nvSpPr>
        <p:spPr>
          <a:xfrm>
            <a:off x="3189233" y="4176233"/>
            <a:ext cx="58136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3335786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1"/>
        <p:cNvGrpSpPr/>
        <p:nvPr/>
      </p:nvGrpSpPr>
      <p:grpSpPr>
        <a:xfrm>
          <a:off x="0" y="0"/>
          <a:ext cx="0" cy="0"/>
          <a:chOff x="0" y="0"/>
          <a:chExt cx="0" cy="0"/>
        </a:xfrm>
      </p:grpSpPr>
      <p:grpSp>
        <p:nvGrpSpPr>
          <p:cNvPr id="82" name="Google Shape;82;p4"/>
          <p:cNvGrpSpPr/>
          <p:nvPr/>
        </p:nvGrpSpPr>
        <p:grpSpPr>
          <a:xfrm rot="10800000" flipH="1">
            <a:off x="0" y="-246680"/>
            <a:ext cx="12192000" cy="732203"/>
            <a:chOff x="0" y="4603070"/>
            <a:chExt cx="9144000" cy="549152"/>
          </a:xfrm>
        </p:grpSpPr>
        <p:grpSp>
          <p:nvGrpSpPr>
            <p:cNvPr id="83" name="Google Shape;83;p4"/>
            <p:cNvGrpSpPr/>
            <p:nvPr/>
          </p:nvGrpSpPr>
          <p:grpSpPr>
            <a:xfrm rot="10800000">
              <a:off x="0" y="4603872"/>
              <a:ext cx="9144000" cy="373238"/>
              <a:chOff x="0" y="521363"/>
              <a:chExt cx="9144000" cy="373238"/>
            </a:xfrm>
          </p:grpSpPr>
          <p:cxnSp>
            <p:nvCxnSpPr>
              <p:cNvPr id="84" name="Google Shape;84;p4"/>
              <p:cNvCxnSpPr/>
              <p:nvPr/>
            </p:nvCxnSpPr>
            <p:spPr>
              <a:xfrm>
                <a:off x="0" y="521363"/>
                <a:ext cx="9144000" cy="0"/>
              </a:xfrm>
              <a:prstGeom prst="straightConnector1">
                <a:avLst/>
              </a:prstGeom>
              <a:noFill/>
              <a:ln w="9525" cap="flat" cmpd="sng">
                <a:solidFill>
                  <a:srgbClr val="91A1BA"/>
                </a:solidFill>
                <a:prstDash val="solid"/>
                <a:round/>
                <a:headEnd type="none" w="med" len="med"/>
                <a:tailEnd type="none" w="med" len="med"/>
              </a:ln>
            </p:spPr>
          </p:cxnSp>
          <p:cxnSp>
            <p:nvCxnSpPr>
              <p:cNvPr id="85" name="Google Shape;85;p4"/>
              <p:cNvCxnSpPr/>
              <p:nvPr/>
            </p:nvCxnSpPr>
            <p:spPr>
              <a:xfrm>
                <a:off x="0" y="707981"/>
                <a:ext cx="9144000" cy="0"/>
              </a:xfrm>
              <a:prstGeom prst="straightConnector1">
                <a:avLst/>
              </a:prstGeom>
              <a:noFill/>
              <a:ln w="9525" cap="flat" cmpd="sng">
                <a:solidFill>
                  <a:srgbClr val="91A1BA"/>
                </a:solidFill>
                <a:prstDash val="solid"/>
                <a:round/>
                <a:headEnd type="none" w="med" len="med"/>
                <a:tailEnd type="none" w="med" len="med"/>
              </a:ln>
            </p:spPr>
          </p:cxnSp>
          <p:cxnSp>
            <p:nvCxnSpPr>
              <p:cNvPr id="86" name="Google Shape;86;p4"/>
              <p:cNvCxnSpPr/>
              <p:nvPr/>
            </p:nvCxnSpPr>
            <p:spPr>
              <a:xfrm>
                <a:off x="0" y="894600"/>
                <a:ext cx="9144000" cy="0"/>
              </a:xfrm>
              <a:prstGeom prst="straightConnector1">
                <a:avLst/>
              </a:prstGeom>
              <a:noFill/>
              <a:ln w="9525" cap="flat" cmpd="sng">
                <a:solidFill>
                  <a:srgbClr val="91A1BA"/>
                </a:solidFill>
                <a:prstDash val="solid"/>
                <a:round/>
                <a:headEnd type="none" w="med" len="med"/>
                <a:tailEnd type="none" w="med" len="med"/>
              </a:ln>
            </p:spPr>
          </p:cxnSp>
        </p:grpSp>
        <p:grpSp>
          <p:nvGrpSpPr>
            <p:cNvPr id="87" name="Google Shape;87;p4"/>
            <p:cNvGrpSpPr/>
            <p:nvPr/>
          </p:nvGrpSpPr>
          <p:grpSpPr>
            <a:xfrm rot="10800000">
              <a:off x="125625" y="4603070"/>
              <a:ext cx="8891025" cy="549152"/>
              <a:chOff x="69413" y="1182463"/>
              <a:chExt cx="8891025" cy="885300"/>
            </a:xfrm>
          </p:grpSpPr>
          <p:cxnSp>
            <p:nvCxnSpPr>
              <p:cNvPr id="88" name="Google Shape;88;p4"/>
              <p:cNvCxnSpPr/>
              <p:nvPr/>
            </p:nvCxnSpPr>
            <p:spPr>
              <a:xfrm rot="5400000">
                <a:off x="367681"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89" name="Google Shape;89;p4"/>
              <p:cNvCxnSpPr/>
              <p:nvPr/>
            </p:nvCxnSpPr>
            <p:spPr>
              <a:xfrm rot="5400000">
                <a:off x="182452"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90" name="Google Shape;90;p4"/>
              <p:cNvCxnSpPr/>
              <p:nvPr/>
            </p:nvCxnSpPr>
            <p:spPr>
              <a:xfrm rot="5400000">
                <a:off x="-2778"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91" name="Google Shape;91;p4"/>
              <p:cNvCxnSpPr/>
              <p:nvPr/>
            </p:nvCxnSpPr>
            <p:spPr>
              <a:xfrm rot="5400000">
                <a:off x="-188008"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92" name="Google Shape;92;p4"/>
              <p:cNvCxnSpPr/>
              <p:nvPr/>
            </p:nvCxnSpPr>
            <p:spPr>
              <a:xfrm rot="5400000">
                <a:off x="-373237"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93" name="Google Shape;93;p4"/>
              <p:cNvCxnSpPr/>
              <p:nvPr/>
            </p:nvCxnSpPr>
            <p:spPr>
              <a:xfrm rot="5400000">
                <a:off x="552911"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94" name="Google Shape;94;p4"/>
              <p:cNvCxnSpPr/>
              <p:nvPr/>
            </p:nvCxnSpPr>
            <p:spPr>
              <a:xfrm rot="5400000">
                <a:off x="1479059"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95" name="Google Shape;95;p4"/>
              <p:cNvCxnSpPr/>
              <p:nvPr/>
            </p:nvCxnSpPr>
            <p:spPr>
              <a:xfrm rot="5400000">
                <a:off x="1293830"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96" name="Google Shape;96;p4"/>
              <p:cNvCxnSpPr/>
              <p:nvPr/>
            </p:nvCxnSpPr>
            <p:spPr>
              <a:xfrm rot="5400000">
                <a:off x="1108600"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97" name="Google Shape;97;p4"/>
              <p:cNvCxnSpPr/>
              <p:nvPr/>
            </p:nvCxnSpPr>
            <p:spPr>
              <a:xfrm rot="5400000">
                <a:off x="923370"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98" name="Google Shape;98;p4"/>
              <p:cNvCxnSpPr/>
              <p:nvPr/>
            </p:nvCxnSpPr>
            <p:spPr>
              <a:xfrm rot="5400000">
                <a:off x="738141"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99" name="Google Shape;99;p4"/>
              <p:cNvCxnSpPr/>
              <p:nvPr/>
            </p:nvCxnSpPr>
            <p:spPr>
              <a:xfrm rot="5400000">
                <a:off x="1664289"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00" name="Google Shape;100;p4"/>
              <p:cNvCxnSpPr/>
              <p:nvPr/>
            </p:nvCxnSpPr>
            <p:spPr>
              <a:xfrm rot="5400000">
                <a:off x="2590438"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01" name="Google Shape;101;p4"/>
              <p:cNvCxnSpPr/>
              <p:nvPr/>
            </p:nvCxnSpPr>
            <p:spPr>
              <a:xfrm rot="5400000">
                <a:off x="2405208"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02" name="Google Shape;102;p4"/>
              <p:cNvCxnSpPr/>
              <p:nvPr/>
            </p:nvCxnSpPr>
            <p:spPr>
              <a:xfrm rot="5400000">
                <a:off x="2219978"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03" name="Google Shape;103;p4"/>
              <p:cNvCxnSpPr/>
              <p:nvPr/>
            </p:nvCxnSpPr>
            <p:spPr>
              <a:xfrm rot="5400000">
                <a:off x="2034748"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04" name="Google Shape;104;p4"/>
              <p:cNvCxnSpPr/>
              <p:nvPr/>
            </p:nvCxnSpPr>
            <p:spPr>
              <a:xfrm rot="5400000">
                <a:off x="1849519"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05" name="Google Shape;105;p4"/>
              <p:cNvCxnSpPr/>
              <p:nvPr/>
            </p:nvCxnSpPr>
            <p:spPr>
              <a:xfrm rot="5400000">
                <a:off x="2775667"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06" name="Google Shape;106;p4"/>
              <p:cNvCxnSpPr/>
              <p:nvPr/>
            </p:nvCxnSpPr>
            <p:spPr>
              <a:xfrm rot="5400000">
                <a:off x="3701816"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07" name="Google Shape;107;p4"/>
              <p:cNvCxnSpPr/>
              <p:nvPr/>
            </p:nvCxnSpPr>
            <p:spPr>
              <a:xfrm rot="5400000">
                <a:off x="3516586"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08" name="Google Shape;108;p4"/>
              <p:cNvCxnSpPr/>
              <p:nvPr/>
            </p:nvCxnSpPr>
            <p:spPr>
              <a:xfrm rot="5400000">
                <a:off x="3331356"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09" name="Google Shape;109;p4"/>
              <p:cNvCxnSpPr/>
              <p:nvPr/>
            </p:nvCxnSpPr>
            <p:spPr>
              <a:xfrm rot="5400000">
                <a:off x="3146127"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10" name="Google Shape;110;p4"/>
              <p:cNvCxnSpPr/>
              <p:nvPr/>
            </p:nvCxnSpPr>
            <p:spPr>
              <a:xfrm rot="5400000">
                <a:off x="2960897"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11" name="Google Shape;111;p4"/>
              <p:cNvCxnSpPr/>
              <p:nvPr/>
            </p:nvCxnSpPr>
            <p:spPr>
              <a:xfrm rot="5400000">
                <a:off x="3887045"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12" name="Google Shape;112;p4"/>
              <p:cNvCxnSpPr/>
              <p:nvPr/>
            </p:nvCxnSpPr>
            <p:spPr>
              <a:xfrm rot="5400000">
                <a:off x="4813194"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13" name="Google Shape;113;p4"/>
              <p:cNvCxnSpPr/>
              <p:nvPr/>
            </p:nvCxnSpPr>
            <p:spPr>
              <a:xfrm rot="5400000">
                <a:off x="4627964"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14" name="Google Shape;114;p4"/>
              <p:cNvCxnSpPr/>
              <p:nvPr/>
            </p:nvCxnSpPr>
            <p:spPr>
              <a:xfrm rot="5400000">
                <a:off x="4442734"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15" name="Google Shape;115;p4"/>
              <p:cNvCxnSpPr/>
              <p:nvPr/>
            </p:nvCxnSpPr>
            <p:spPr>
              <a:xfrm rot="5400000">
                <a:off x="4257505"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16" name="Google Shape;116;p4"/>
              <p:cNvCxnSpPr/>
              <p:nvPr/>
            </p:nvCxnSpPr>
            <p:spPr>
              <a:xfrm rot="5400000">
                <a:off x="4072275"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17" name="Google Shape;117;p4"/>
              <p:cNvCxnSpPr/>
              <p:nvPr/>
            </p:nvCxnSpPr>
            <p:spPr>
              <a:xfrm rot="5400000">
                <a:off x="4998423"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18" name="Google Shape;118;p4"/>
              <p:cNvCxnSpPr/>
              <p:nvPr/>
            </p:nvCxnSpPr>
            <p:spPr>
              <a:xfrm rot="5400000">
                <a:off x="5924572"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19" name="Google Shape;119;p4"/>
              <p:cNvCxnSpPr/>
              <p:nvPr/>
            </p:nvCxnSpPr>
            <p:spPr>
              <a:xfrm rot="5400000">
                <a:off x="5739342"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20" name="Google Shape;120;p4"/>
              <p:cNvCxnSpPr/>
              <p:nvPr/>
            </p:nvCxnSpPr>
            <p:spPr>
              <a:xfrm rot="5400000">
                <a:off x="5554113"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21" name="Google Shape;121;p4"/>
              <p:cNvCxnSpPr/>
              <p:nvPr/>
            </p:nvCxnSpPr>
            <p:spPr>
              <a:xfrm rot="5400000">
                <a:off x="5368883"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22" name="Google Shape;122;p4"/>
              <p:cNvCxnSpPr/>
              <p:nvPr/>
            </p:nvCxnSpPr>
            <p:spPr>
              <a:xfrm rot="5400000">
                <a:off x="5183653"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23" name="Google Shape;123;p4"/>
              <p:cNvCxnSpPr/>
              <p:nvPr/>
            </p:nvCxnSpPr>
            <p:spPr>
              <a:xfrm rot="5400000">
                <a:off x="6109802"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24" name="Google Shape;124;p4"/>
              <p:cNvCxnSpPr/>
              <p:nvPr/>
            </p:nvCxnSpPr>
            <p:spPr>
              <a:xfrm rot="5400000">
                <a:off x="7035950"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25" name="Google Shape;125;p4"/>
              <p:cNvCxnSpPr/>
              <p:nvPr/>
            </p:nvCxnSpPr>
            <p:spPr>
              <a:xfrm rot="5400000">
                <a:off x="6850720"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26" name="Google Shape;126;p4"/>
              <p:cNvCxnSpPr/>
              <p:nvPr/>
            </p:nvCxnSpPr>
            <p:spPr>
              <a:xfrm rot="5400000">
                <a:off x="6665491"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27" name="Google Shape;127;p4"/>
              <p:cNvCxnSpPr/>
              <p:nvPr/>
            </p:nvCxnSpPr>
            <p:spPr>
              <a:xfrm rot="5400000">
                <a:off x="6480261"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28" name="Google Shape;128;p4"/>
              <p:cNvCxnSpPr/>
              <p:nvPr/>
            </p:nvCxnSpPr>
            <p:spPr>
              <a:xfrm rot="5400000">
                <a:off x="6295031"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29" name="Google Shape;129;p4"/>
              <p:cNvCxnSpPr/>
              <p:nvPr/>
            </p:nvCxnSpPr>
            <p:spPr>
              <a:xfrm rot="5400000">
                <a:off x="7221180"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30" name="Google Shape;130;p4"/>
              <p:cNvCxnSpPr/>
              <p:nvPr/>
            </p:nvCxnSpPr>
            <p:spPr>
              <a:xfrm rot="5400000">
                <a:off x="8147328"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31" name="Google Shape;131;p4"/>
              <p:cNvCxnSpPr/>
              <p:nvPr/>
            </p:nvCxnSpPr>
            <p:spPr>
              <a:xfrm rot="5400000">
                <a:off x="7962098"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32" name="Google Shape;132;p4"/>
              <p:cNvCxnSpPr/>
              <p:nvPr/>
            </p:nvCxnSpPr>
            <p:spPr>
              <a:xfrm rot="5400000">
                <a:off x="7776869"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33" name="Google Shape;133;p4"/>
              <p:cNvCxnSpPr/>
              <p:nvPr/>
            </p:nvCxnSpPr>
            <p:spPr>
              <a:xfrm rot="5400000">
                <a:off x="7591639"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34" name="Google Shape;134;p4"/>
              <p:cNvCxnSpPr/>
              <p:nvPr/>
            </p:nvCxnSpPr>
            <p:spPr>
              <a:xfrm rot="5400000">
                <a:off x="7406409"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35" name="Google Shape;135;p4"/>
              <p:cNvCxnSpPr/>
              <p:nvPr/>
            </p:nvCxnSpPr>
            <p:spPr>
              <a:xfrm rot="5400000">
                <a:off x="8332558"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136" name="Google Shape;136;p4"/>
              <p:cNvCxnSpPr/>
              <p:nvPr/>
            </p:nvCxnSpPr>
            <p:spPr>
              <a:xfrm rot="5400000">
                <a:off x="8517788" y="1625113"/>
                <a:ext cx="885300" cy="0"/>
              </a:xfrm>
              <a:prstGeom prst="straightConnector1">
                <a:avLst/>
              </a:prstGeom>
              <a:noFill/>
              <a:ln w="9525" cap="flat" cmpd="sng">
                <a:solidFill>
                  <a:srgbClr val="91A1BA"/>
                </a:solidFill>
                <a:prstDash val="solid"/>
                <a:round/>
                <a:headEnd type="none" w="med" len="med"/>
                <a:tailEnd type="none" w="med" len="med"/>
              </a:ln>
            </p:spPr>
          </p:cxnSp>
        </p:grpSp>
      </p:grpSp>
      <p:grpSp>
        <p:nvGrpSpPr>
          <p:cNvPr id="137" name="Google Shape;137;p4"/>
          <p:cNvGrpSpPr/>
          <p:nvPr/>
        </p:nvGrpSpPr>
        <p:grpSpPr>
          <a:xfrm>
            <a:off x="-945116" y="5299551"/>
            <a:ext cx="1905109" cy="277068"/>
            <a:chOff x="-1732087" y="911738"/>
            <a:chExt cx="1428832" cy="207801"/>
          </a:xfrm>
        </p:grpSpPr>
        <p:sp>
          <p:nvSpPr>
            <p:cNvPr id="138" name="Google Shape;138;p4"/>
            <p:cNvSpPr/>
            <p:nvPr/>
          </p:nvSpPr>
          <p:spPr>
            <a:xfrm>
              <a:off x="-1732087" y="911738"/>
              <a:ext cx="1428832" cy="69826"/>
            </a:xfrm>
            <a:custGeom>
              <a:avLst/>
              <a:gdLst/>
              <a:ahLst/>
              <a:cxnLst/>
              <a:rect l="l" t="t" r="r" b="b"/>
              <a:pathLst>
                <a:path w="34316" h="1677" fill="none" extrusionOk="0">
                  <a:moveTo>
                    <a:pt x="0" y="1"/>
                  </a:moveTo>
                  <a:cubicBezTo>
                    <a:pt x="1070" y="6"/>
                    <a:pt x="1065" y="1610"/>
                    <a:pt x="2139" y="1610"/>
                  </a:cubicBezTo>
                  <a:cubicBezTo>
                    <a:pt x="3214" y="1610"/>
                    <a:pt x="3214" y="11"/>
                    <a:pt x="4288" y="11"/>
                  </a:cubicBezTo>
                  <a:cubicBezTo>
                    <a:pt x="5362" y="11"/>
                    <a:pt x="5357" y="1615"/>
                    <a:pt x="6427" y="1620"/>
                  </a:cubicBezTo>
                  <a:cubicBezTo>
                    <a:pt x="7501" y="1620"/>
                    <a:pt x="7506" y="15"/>
                    <a:pt x="8575" y="20"/>
                  </a:cubicBezTo>
                  <a:cubicBezTo>
                    <a:pt x="9650" y="20"/>
                    <a:pt x="9645" y="1624"/>
                    <a:pt x="10719" y="1629"/>
                  </a:cubicBezTo>
                  <a:cubicBezTo>
                    <a:pt x="11789" y="1629"/>
                    <a:pt x="11794" y="25"/>
                    <a:pt x="12868" y="30"/>
                  </a:cubicBezTo>
                  <a:cubicBezTo>
                    <a:pt x="13937" y="30"/>
                    <a:pt x="13937" y="1634"/>
                    <a:pt x="15007" y="1639"/>
                  </a:cubicBezTo>
                  <a:cubicBezTo>
                    <a:pt x="16081" y="1639"/>
                    <a:pt x="16081" y="34"/>
                    <a:pt x="17155" y="39"/>
                  </a:cubicBezTo>
                  <a:cubicBezTo>
                    <a:pt x="18230" y="39"/>
                    <a:pt x="18225" y="1643"/>
                    <a:pt x="19299" y="1648"/>
                  </a:cubicBezTo>
                  <a:cubicBezTo>
                    <a:pt x="20369" y="1648"/>
                    <a:pt x="20374" y="44"/>
                    <a:pt x="21443" y="49"/>
                  </a:cubicBezTo>
                  <a:cubicBezTo>
                    <a:pt x="22517" y="49"/>
                    <a:pt x="22513" y="1653"/>
                    <a:pt x="23587" y="1658"/>
                  </a:cubicBezTo>
                  <a:cubicBezTo>
                    <a:pt x="24661" y="1658"/>
                    <a:pt x="24661" y="53"/>
                    <a:pt x="25735" y="58"/>
                  </a:cubicBezTo>
                  <a:cubicBezTo>
                    <a:pt x="26805" y="58"/>
                    <a:pt x="26805" y="1663"/>
                    <a:pt x="27875" y="1667"/>
                  </a:cubicBezTo>
                  <a:cubicBezTo>
                    <a:pt x="28949" y="1667"/>
                    <a:pt x="28954" y="63"/>
                    <a:pt x="30023" y="68"/>
                  </a:cubicBezTo>
                  <a:cubicBezTo>
                    <a:pt x="31097" y="68"/>
                    <a:pt x="31093" y="1672"/>
                    <a:pt x="32167" y="1672"/>
                  </a:cubicBezTo>
                  <a:cubicBezTo>
                    <a:pt x="33241" y="1677"/>
                    <a:pt x="33241" y="73"/>
                    <a:pt x="34316" y="73"/>
                  </a:cubicBezTo>
                </a:path>
              </a:pathLst>
            </a:custGeom>
            <a:noFill/>
            <a:ln w="19050" cap="flat" cmpd="sng">
              <a:solidFill>
                <a:srgbClr val="94A0B9"/>
              </a:solidFill>
              <a:prstDash val="solid"/>
              <a:miter lim="47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4"/>
            <p:cNvSpPr/>
            <p:nvPr/>
          </p:nvSpPr>
          <p:spPr>
            <a:xfrm>
              <a:off x="-1732087" y="1049713"/>
              <a:ext cx="1428832" cy="69826"/>
            </a:xfrm>
            <a:custGeom>
              <a:avLst/>
              <a:gdLst/>
              <a:ahLst/>
              <a:cxnLst/>
              <a:rect l="l" t="t" r="r" b="b"/>
              <a:pathLst>
                <a:path w="34316" h="1677" fill="none" extrusionOk="0">
                  <a:moveTo>
                    <a:pt x="0" y="1"/>
                  </a:moveTo>
                  <a:cubicBezTo>
                    <a:pt x="1070" y="6"/>
                    <a:pt x="1065" y="1610"/>
                    <a:pt x="2139" y="1610"/>
                  </a:cubicBezTo>
                  <a:cubicBezTo>
                    <a:pt x="3214" y="1610"/>
                    <a:pt x="3214" y="11"/>
                    <a:pt x="4288" y="11"/>
                  </a:cubicBezTo>
                  <a:cubicBezTo>
                    <a:pt x="5362" y="11"/>
                    <a:pt x="5357" y="1615"/>
                    <a:pt x="6427" y="1620"/>
                  </a:cubicBezTo>
                  <a:cubicBezTo>
                    <a:pt x="7501" y="1620"/>
                    <a:pt x="7506" y="15"/>
                    <a:pt x="8575" y="20"/>
                  </a:cubicBezTo>
                  <a:cubicBezTo>
                    <a:pt x="9650" y="20"/>
                    <a:pt x="9645" y="1624"/>
                    <a:pt x="10719" y="1629"/>
                  </a:cubicBezTo>
                  <a:cubicBezTo>
                    <a:pt x="11789" y="1629"/>
                    <a:pt x="11794" y="25"/>
                    <a:pt x="12868" y="30"/>
                  </a:cubicBezTo>
                  <a:cubicBezTo>
                    <a:pt x="13937" y="30"/>
                    <a:pt x="13937" y="1634"/>
                    <a:pt x="15007" y="1639"/>
                  </a:cubicBezTo>
                  <a:cubicBezTo>
                    <a:pt x="16081" y="1639"/>
                    <a:pt x="16081" y="34"/>
                    <a:pt x="17155" y="39"/>
                  </a:cubicBezTo>
                  <a:cubicBezTo>
                    <a:pt x="18230" y="39"/>
                    <a:pt x="18225" y="1643"/>
                    <a:pt x="19299" y="1648"/>
                  </a:cubicBezTo>
                  <a:cubicBezTo>
                    <a:pt x="20369" y="1648"/>
                    <a:pt x="20374" y="44"/>
                    <a:pt x="21443" y="49"/>
                  </a:cubicBezTo>
                  <a:cubicBezTo>
                    <a:pt x="22517" y="49"/>
                    <a:pt x="22513" y="1653"/>
                    <a:pt x="23587" y="1658"/>
                  </a:cubicBezTo>
                  <a:cubicBezTo>
                    <a:pt x="24661" y="1658"/>
                    <a:pt x="24661" y="53"/>
                    <a:pt x="25735" y="58"/>
                  </a:cubicBezTo>
                  <a:cubicBezTo>
                    <a:pt x="26805" y="58"/>
                    <a:pt x="26805" y="1663"/>
                    <a:pt x="27875" y="1667"/>
                  </a:cubicBezTo>
                  <a:cubicBezTo>
                    <a:pt x="28949" y="1667"/>
                    <a:pt x="28954" y="63"/>
                    <a:pt x="30023" y="68"/>
                  </a:cubicBezTo>
                  <a:cubicBezTo>
                    <a:pt x="31097" y="68"/>
                    <a:pt x="31093" y="1672"/>
                    <a:pt x="32167" y="1672"/>
                  </a:cubicBezTo>
                  <a:cubicBezTo>
                    <a:pt x="33241" y="1677"/>
                    <a:pt x="33241" y="73"/>
                    <a:pt x="34316" y="73"/>
                  </a:cubicBezTo>
                </a:path>
              </a:pathLst>
            </a:custGeom>
            <a:noFill/>
            <a:ln w="19050" cap="flat" cmpd="sng">
              <a:solidFill>
                <a:srgbClr val="94A0B9"/>
              </a:solidFill>
              <a:prstDash val="solid"/>
              <a:miter lim="47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0" name="Google Shape;140;p4"/>
          <p:cNvSpPr/>
          <p:nvPr/>
        </p:nvSpPr>
        <p:spPr>
          <a:xfrm>
            <a:off x="-100" y="6215673"/>
            <a:ext cx="12192191" cy="645064"/>
          </a:xfrm>
          <a:custGeom>
            <a:avLst/>
            <a:gdLst/>
            <a:ahLst/>
            <a:cxnLst/>
            <a:rect l="l" t="t" r="r" b="b"/>
            <a:pathLst>
              <a:path w="285420" h="15101" extrusionOk="0">
                <a:moveTo>
                  <a:pt x="15647" y="1"/>
                </a:moveTo>
                <a:cubicBezTo>
                  <a:pt x="13937" y="1"/>
                  <a:pt x="12240" y="654"/>
                  <a:pt x="10947" y="1931"/>
                </a:cubicBezTo>
                <a:cubicBezTo>
                  <a:pt x="10064" y="2841"/>
                  <a:pt x="9181" y="3778"/>
                  <a:pt x="8244" y="4661"/>
                </a:cubicBezTo>
                <a:cubicBezTo>
                  <a:pt x="7001" y="5882"/>
                  <a:pt x="5330" y="6555"/>
                  <a:pt x="3627" y="6555"/>
                </a:cubicBezTo>
                <a:cubicBezTo>
                  <a:pt x="3203" y="6555"/>
                  <a:pt x="2777" y="6513"/>
                  <a:pt x="2355" y="6428"/>
                </a:cubicBezTo>
                <a:cubicBezTo>
                  <a:pt x="1552" y="6294"/>
                  <a:pt x="803" y="5946"/>
                  <a:pt x="0" y="5919"/>
                </a:cubicBezTo>
                <a:lnTo>
                  <a:pt x="0" y="15100"/>
                </a:lnTo>
                <a:lnTo>
                  <a:pt x="284331" y="15100"/>
                </a:lnTo>
                <a:cubicBezTo>
                  <a:pt x="284427" y="15100"/>
                  <a:pt x="284514" y="15100"/>
                  <a:pt x="284592" y="15100"/>
                </a:cubicBezTo>
                <a:cubicBezTo>
                  <a:pt x="285420" y="15100"/>
                  <a:pt x="285375" y="15055"/>
                  <a:pt x="285375" y="14029"/>
                </a:cubicBezTo>
                <a:lnTo>
                  <a:pt x="285375" y="1851"/>
                </a:lnTo>
                <a:cubicBezTo>
                  <a:pt x="285375" y="753"/>
                  <a:pt x="285322" y="646"/>
                  <a:pt x="284278" y="325"/>
                </a:cubicBezTo>
                <a:cubicBezTo>
                  <a:pt x="284144" y="272"/>
                  <a:pt x="284010" y="245"/>
                  <a:pt x="283876" y="218"/>
                </a:cubicBezTo>
                <a:cubicBezTo>
                  <a:pt x="283277" y="90"/>
                  <a:pt x="282692" y="25"/>
                  <a:pt x="282125" y="25"/>
                </a:cubicBezTo>
                <a:cubicBezTo>
                  <a:pt x="280311" y="25"/>
                  <a:pt x="278672" y="691"/>
                  <a:pt x="277265" y="2118"/>
                </a:cubicBezTo>
                <a:cubicBezTo>
                  <a:pt x="276355" y="3028"/>
                  <a:pt x="275499" y="3992"/>
                  <a:pt x="274535" y="4822"/>
                </a:cubicBezTo>
                <a:cubicBezTo>
                  <a:pt x="273197" y="6019"/>
                  <a:pt x="271720" y="6602"/>
                  <a:pt x="270142" y="6602"/>
                </a:cubicBezTo>
                <a:cubicBezTo>
                  <a:pt x="269321" y="6602"/>
                  <a:pt x="268473" y="6445"/>
                  <a:pt x="267603" y="6133"/>
                </a:cubicBezTo>
                <a:cubicBezTo>
                  <a:pt x="266318" y="5625"/>
                  <a:pt x="265194" y="4795"/>
                  <a:pt x="264338" y="3724"/>
                </a:cubicBezTo>
                <a:cubicBezTo>
                  <a:pt x="263829" y="3109"/>
                  <a:pt x="263267" y="2520"/>
                  <a:pt x="262678" y="1985"/>
                </a:cubicBezTo>
                <a:cubicBezTo>
                  <a:pt x="262009" y="1315"/>
                  <a:pt x="261206" y="807"/>
                  <a:pt x="260323" y="486"/>
                </a:cubicBezTo>
                <a:cubicBezTo>
                  <a:pt x="259443" y="184"/>
                  <a:pt x="258597" y="32"/>
                  <a:pt x="257784" y="32"/>
                </a:cubicBezTo>
                <a:cubicBezTo>
                  <a:pt x="256074" y="32"/>
                  <a:pt x="254511" y="704"/>
                  <a:pt x="253096" y="2065"/>
                </a:cubicBezTo>
                <a:cubicBezTo>
                  <a:pt x="252159" y="2948"/>
                  <a:pt x="251276" y="3885"/>
                  <a:pt x="250366" y="4795"/>
                </a:cubicBezTo>
                <a:cubicBezTo>
                  <a:pt x="249188" y="5919"/>
                  <a:pt x="247582" y="6561"/>
                  <a:pt x="245949" y="6588"/>
                </a:cubicBezTo>
                <a:cubicBezTo>
                  <a:pt x="245870" y="6591"/>
                  <a:pt x="245792" y="6592"/>
                  <a:pt x="245714" y="6592"/>
                </a:cubicBezTo>
                <a:cubicBezTo>
                  <a:pt x="243474" y="6592"/>
                  <a:pt x="241749" y="5489"/>
                  <a:pt x="240275" y="3885"/>
                </a:cubicBezTo>
                <a:cubicBezTo>
                  <a:pt x="239686" y="3243"/>
                  <a:pt x="239097" y="2573"/>
                  <a:pt x="238455" y="1985"/>
                </a:cubicBezTo>
                <a:cubicBezTo>
                  <a:pt x="237134" y="676"/>
                  <a:pt x="235414" y="27"/>
                  <a:pt x="233696" y="27"/>
                </a:cubicBezTo>
                <a:cubicBezTo>
                  <a:pt x="231934" y="27"/>
                  <a:pt x="230174" y="710"/>
                  <a:pt x="228846" y="2065"/>
                </a:cubicBezTo>
                <a:cubicBezTo>
                  <a:pt x="227936" y="2948"/>
                  <a:pt x="227080" y="3858"/>
                  <a:pt x="226170" y="4741"/>
                </a:cubicBezTo>
                <a:cubicBezTo>
                  <a:pt x="224888" y="5983"/>
                  <a:pt x="223232" y="6605"/>
                  <a:pt x="221576" y="6605"/>
                </a:cubicBezTo>
                <a:cubicBezTo>
                  <a:pt x="219946" y="6605"/>
                  <a:pt x="218317" y="6003"/>
                  <a:pt x="217043" y="4795"/>
                </a:cubicBezTo>
                <a:cubicBezTo>
                  <a:pt x="216052" y="3858"/>
                  <a:pt x="215115" y="2868"/>
                  <a:pt x="214152" y="1931"/>
                </a:cubicBezTo>
                <a:cubicBezTo>
                  <a:pt x="212834" y="666"/>
                  <a:pt x="211139" y="37"/>
                  <a:pt x="209448" y="37"/>
                </a:cubicBezTo>
                <a:cubicBezTo>
                  <a:pt x="207739" y="37"/>
                  <a:pt x="206035" y="680"/>
                  <a:pt x="204730" y="1958"/>
                </a:cubicBezTo>
                <a:cubicBezTo>
                  <a:pt x="203794" y="2841"/>
                  <a:pt x="202910" y="3778"/>
                  <a:pt x="202000" y="4688"/>
                </a:cubicBezTo>
                <a:cubicBezTo>
                  <a:pt x="200702" y="5959"/>
                  <a:pt x="199016" y="6595"/>
                  <a:pt x="197333" y="6595"/>
                </a:cubicBezTo>
                <a:cubicBezTo>
                  <a:pt x="195650" y="6595"/>
                  <a:pt x="193971" y="5959"/>
                  <a:pt x="192686" y="4688"/>
                </a:cubicBezTo>
                <a:cubicBezTo>
                  <a:pt x="191749" y="3751"/>
                  <a:pt x="190866" y="2788"/>
                  <a:pt x="189902" y="1904"/>
                </a:cubicBezTo>
                <a:cubicBezTo>
                  <a:pt x="188522" y="656"/>
                  <a:pt x="186981" y="23"/>
                  <a:pt x="185299" y="23"/>
                </a:cubicBezTo>
                <a:cubicBezTo>
                  <a:pt x="184600" y="23"/>
                  <a:pt x="183877" y="132"/>
                  <a:pt x="183131" y="352"/>
                </a:cubicBezTo>
                <a:cubicBezTo>
                  <a:pt x="182113" y="700"/>
                  <a:pt x="181177" y="1262"/>
                  <a:pt x="180400" y="2011"/>
                </a:cubicBezTo>
                <a:cubicBezTo>
                  <a:pt x="179357" y="2975"/>
                  <a:pt x="178500" y="4153"/>
                  <a:pt x="177349" y="5089"/>
                </a:cubicBezTo>
                <a:cubicBezTo>
                  <a:pt x="176125" y="6099"/>
                  <a:pt x="174633" y="6597"/>
                  <a:pt x="173142" y="6597"/>
                </a:cubicBezTo>
                <a:cubicBezTo>
                  <a:pt x="171472" y="6597"/>
                  <a:pt x="169804" y="5972"/>
                  <a:pt x="168516" y="4741"/>
                </a:cubicBezTo>
                <a:cubicBezTo>
                  <a:pt x="167660" y="3912"/>
                  <a:pt x="166830" y="3082"/>
                  <a:pt x="166027" y="2225"/>
                </a:cubicBezTo>
                <a:cubicBezTo>
                  <a:pt x="165572" y="1770"/>
                  <a:pt x="165064" y="1369"/>
                  <a:pt x="164528" y="1048"/>
                </a:cubicBezTo>
                <a:cubicBezTo>
                  <a:pt x="163351" y="352"/>
                  <a:pt x="162166" y="4"/>
                  <a:pt x="160985" y="4"/>
                </a:cubicBezTo>
                <a:cubicBezTo>
                  <a:pt x="159804" y="4"/>
                  <a:pt x="158627" y="352"/>
                  <a:pt x="157462" y="1048"/>
                </a:cubicBezTo>
                <a:cubicBezTo>
                  <a:pt x="156472" y="1663"/>
                  <a:pt x="155615" y="2440"/>
                  <a:pt x="154893" y="3350"/>
                </a:cubicBezTo>
                <a:cubicBezTo>
                  <a:pt x="154304" y="4046"/>
                  <a:pt x="153662" y="4661"/>
                  <a:pt x="152939" y="5223"/>
                </a:cubicBezTo>
                <a:cubicBezTo>
                  <a:pt x="151895" y="6026"/>
                  <a:pt x="150637" y="6508"/>
                  <a:pt x="149326" y="6561"/>
                </a:cubicBezTo>
                <a:cubicBezTo>
                  <a:pt x="149172" y="6572"/>
                  <a:pt x="149018" y="6577"/>
                  <a:pt x="148865" y="6577"/>
                </a:cubicBezTo>
                <a:cubicBezTo>
                  <a:pt x="147076" y="6577"/>
                  <a:pt x="145364" y="5861"/>
                  <a:pt x="144106" y="4554"/>
                </a:cubicBezTo>
                <a:cubicBezTo>
                  <a:pt x="143196" y="3671"/>
                  <a:pt x="142340" y="2761"/>
                  <a:pt x="141430" y="1878"/>
                </a:cubicBezTo>
                <a:cubicBezTo>
                  <a:pt x="140134" y="657"/>
                  <a:pt x="138466" y="31"/>
                  <a:pt x="136787" y="31"/>
                </a:cubicBezTo>
                <a:cubicBezTo>
                  <a:pt x="135483" y="31"/>
                  <a:pt x="134172" y="409"/>
                  <a:pt x="133025" y="1182"/>
                </a:cubicBezTo>
                <a:cubicBezTo>
                  <a:pt x="132142" y="1824"/>
                  <a:pt x="131339" y="2573"/>
                  <a:pt x="130643" y="3430"/>
                </a:cubicBezTo>
                <a:cubicBezTo>
                  <a:pt x="129706" y="4527"/>
                  <a:pt x="128662" y="5544"/>
                  <a:pt x="127271" y="6080"/>
                </a:cubicBezTo>
                <a:cubicBezTo>
                  <a:pt x="126342" y="6435"/>
                  <a:pt x="125439" y="6613"/>
                  <a:pt x="124566" y="6613"/>
                </a:cubicBezTo>
                <a:cubicBezTo>
                  <a:pt x="122873" y="6613"/>
                  <a:pt x="121296" y="5941"/>
                  <a:pt x="119883" y="4581"/>
                </a:cubicBezTo>
                <a:cubicBezTo>
                  <a:pt x="118973" y="3698"/>
                  <a:pt x="118117" y="2761"/>
                  <a:pt x="117207" y="1904"/>
                </a:cubicBezTo>
                <a:cubicBezTo>
                  <a:pt x="115841" y="635"/>
                  <a:pt x="114310" y="15"/>
                  <a:pt x="112632" y="15"/>
                </a:cubicBezTo>
                <a:cubicBezTo>
                  <a:pt x="111975" y="15"/>
                  <a:pt x="111296" y="110"/>
                  <a:pt x="110596" y="298"/>
                </a:cubicBezTo>
                <a:cubicBezTo>
                  <a:pt x="108963" y="753"/>
                  <a:pt x="107758" y="1878"/>
                  <a:pt x="106688" y="3109"/>
                </a:cubicBezTo>
                <a:cubicBezTo>
                  <a:pt x="106206" y="3644"/>
                  <a:pt x="105698" y="4179"/>
                  <a:pt x="105189" y="4661"/>
                </a:cubicBezTo>
                <a:cubicBezTo>
                  <a:pt x="103868" y="5943"/>
                  <a:pt x="102162" y="6579"/>
                  <a:pt x="100461" y="6579"/>
                </a:cubicBezTo>
                <a:cubicBezTo>
                  <a:pt x="98716" y="6579"/>
                  <a:pt x="96975" y="5909"/>
                  <a:pt x="95660" y="4581"/>
                </a:cubicBezTo>
                <a:cubicBezTo>
                  <a:pt x="94724" y="3671"/>
                  <a:pt x="93840" y="2734"/>
                  <a:pt x="92930" y="1851"/>
                </a:cubicBezTo>
                <a:cubicBezTo>
                  <a:pt x="91753" y="700"/>
                  <a:pt x="90173" y="57"/>
                  <a:pt x="88514" y="31"/>
                </a:cubicBezTo>
                <a:cubicBezTo>
                  <a:pt x="88408" y="26"/>
                  <a:pt x="88303" y="24"/>
                  <a:pt x="88200" y="24"/>
                </a:cubicBezTo>
                <a:cubicBezTo>
                  <a:pt x="85996" y="24"/>
                  <a:pt x="84270" y="1097"/>
                  <a:pt x="82813" y="2707"/>
                </a:cubicBezTo>
                <a:cubicBezTo>
                  <a:pt x="82251" y="3323"/>
                  <a:pt x="81662" y="3965"/>
                  <a:pt x="81046" y="4554"/>
                </a:cubicBezTo>
                <a:cubicBezTo>
                  <a:pt x="79721" y="5906"/>
                  <a:pt x="77975" y="6582"/>
                  <a:pt x="76229" y="6582"/>
                </a:cubicBezTo>
                <a:cubicBezTo>
                  <a:pt x="74482" y="6582"/>
                  <a:pt x="72736" y="5906"/>
                  <a:pt x="71411" y="4554"/>
                </a:cubicBezTo>
                <a:cubicBezTo>
                  <a:pt x="70501" y="3671"/>
                  <a:pt x="69617" y="2734"/>
                  <a:pt x="68681" y="1824"/>
                </a:cubicBezTo>
                <a:cubicBezTo>
                  <a:pt x="67503" y="673"/>
                  <a:pt x="65924" y="31"/>
                  <a:pt x="64264" y="31"/>
                </a:cubicBezTo>
                <a:cubicBezTo>
                  <a:pt x="64182" y="28"/>
                  <a:pt x="64101" y="26"/>
                  <a:pt x="64020" y="26"/>
                </a:cubicBezTo>
                <a:cubicBezTo>
                  <a:pt x="61860" y="26"/>
                  <a:pt x="60142" y="1052"/>
                  <a:pt x="58697" y="2600"/>
                </a:cubicBezTo>
                <a:cubicBezTo>
                  <a:pt x="58001" y="3350"/>
                  <a:pt x="57359" y="4099"/>
                  <a:pt x="56583" y="4768"/>
                </a:cubicBezTo>
                <a:cubicBezTo>
                  <a:pt x="55343" y="5951"/>
                  <a:pt x="53708" y="6576"/>
                  <a:pt x="52038" y="6576"/>
                </a:cubicBezTo>
                <a:cubicBezTo>
                  <a:pt x="51365" y="6576"/>
                  <a:pt x="50686" y="6475"/>
                  <a:pt x="50025" y="6267"/>
                </a:cubicBezTo>
                <a:cubicBezTo>
                  <a:pt x="48847" y="5946"/>
                  <a:pt x="47937" y="5250"/>
                  <a:pt x="47054" y="4447"/>
                </a:cubicBezTo>
                <a:cubicBezTo>
                  <a:pt x="46064" y="3564"/>
                  <a:pt x="45314" y="2520"/>
                  <a:pt x="44297" y="1637"/>
                </a:cubicBezTo>
                <a:cubicBezTo>
                  <a:pt x="43030" y="559"/>
                  <a:pt x="41469" y="22"/>
                  <a:pt x="39912" y="22"/>
                </a:cubicBezTo>
                <a:cubicBezTo>
                  <a:pt x="38180" y="22"/>
                  <a:pt x="36454" y="687"/>
                  <a:pt x="35143" y="2011"/>
                </a:cubicBezTo>
                <a:cubicBezTo>
                  <a:pt x="34233" y="2921"/>
                  <a:pt x="33350" y="3858"/>
                  <a:pt x="32413" y="4741"/>
                </a:cubicBezTo>
                <a:cubicBezTo>
                  <a:pt x="31126" y="5954"/>
                  <a:pt x="29461" y="6572"/>
                  <a:pt x="27785" y="6572"/>
                </a:cubicBezTo>
                <a:cubicBezTo>
                  <a:pt x="26465" y="6572"/>
                  <a:pt x="25138" y="6189"/>
                  <a:pt x="23982" y="5411"/>
                </a:cubicBezTo>
                <a:cubicBezTo>
                  <a:pt x="23099" y="4768"/>
                  <a:pt x="22296" y="3992"/>
                  <a:pt x="21600" y="3162"/>
                </a:cubicBezTo>
                <a:cubicBezTo>
                  <a:pt x="20984" y="2413"/>
                  <a:pt x="20262" y="1770"/>
                  <a:pt x="19485" y="1208"/>
                </a:cubicBezTo>
                <a:cubicBezTo>
                  <a:pt x="18324" y="399"/>
                  <a:pt x="16982" y="1"/>
                  <a:pt x="15647" y="1"/>
                </a:cubicBezTo>
                <a:close/>
              </a:path>
            </a:pathLst>
          </a:custGeom>
          <a:solidFill>
            <a:srgbClr val="94A0B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1" name="Google Shape;141;p4"/>
          <p:cNvSpPr txBox="1">
            <a:spLocks noGrp="1"/>
          </p:cNvSpPr>
          <p:nvPr>
            <p:ph type="title"/>
          </p:nvPr>
        </p:nvSpPr>
        <p:spPr>
          <a:xfrm>
            <a:off x="960000" y="975000"/>
            <a:ext cx="10272000" cy="13032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4"/>
          <p:cNvSpPr txBox="1">
            <a:spLocks noGrp="1"/>
          </p:cNvSpPr>
          <p:nvPr>
            <p:ph type="body" idx="1"/>
          </p:nvPr>
        </p:nvSpPr>
        <p:spPr>
          <a:xfrm>
            <a:off x="960000" y="2383000"/>
            <a:ext cx="9113600" cy="35000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SzPts val="1400"/>
              <a:buChar char="●"/>
              <a:defRPr sz="1867"/>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0"/>
              </a:spcBef>
              <a:spcAft>
                <a:spcPts val="0"/>
              </a:spcAft>
              <a:buSzPts val="1400"/>
              <a:buChar char="■"/>
              <a:defRPr/>
            </a:lvl3pPr>
            <a:lvl4pPr marL="2438339" lvl="3" indent="-423323" rtl="0">
              <a:lnSpc>
                <a:spcPct val="115000"/>
              </a:lnSpc>
              <a:spcBef>
                <a:spcPts val="0"/>
              </a:spcBef>
              <a:spcAft>
                <a:spcPts val="0"/>
              </a:spcAft>
              <a:buSzPts val="1400"/>
              <a:buChar char="●"/>
              <a:defRPr/>
            </a:lvl4pPr>
            <a:lvl5pPr marL="3047924" lvl="4" indent="-423323" rtl="0">
              <a:lnSpc>
                <a:spcPct val="115000"/>
              </a:lnSpc>
              <a:spcBef>
                <a:spcPts val="0"/>
              </a:spcBef>
              <a:spcAft>
                <a:spcPts val="0"/>
              </a:spcAft>
              <a:buSzPts val="1400"/>
              <a:buChar char="○"/>
              <a:defRPr/>
            </a:lvl5pPr>
            <a:lvl6pPr marL="3657509" lvl="5" indent="-423323" rtl="0">
              <a:lnSpc>
                <a:spcPct val="115000"/>
              </a:lnSpc>
              <a:spcBef>
                <a:spcPts val="0"/>
              </a:spcBef>
              <a:spcAft>
                <a:spcPts val="0"/>
              </a:spcAft>
              <a:buSzPts val="1400"/>
              <a:buChar char="■"/>
              <a:defRPr/>
            </a:lvl6pPr>
            <a:lvl7pPr marL="4267093" lvl="6" indent="-423323" rtl="0">
              <a:lnSpc>
                <a:spcPct val="115000"/>
              </a:lnSpc>
              <a:spcBef>
                <a:spcPts val="0"/>
              </a:spcBef>
              <a:spcAft>
                <a:spcPts val="0"/>
              </a:spcAft>
              <a:buSzPts val="1400"/>
              <a:buChar char="●"/>
              <a:defRPr/>
            </a:lvl7pPr>
            <a:lvl8pPr marL="4876678" lvl="7" indent="-423323" rtl="0">
              <a:lnSpc>
                <a:spcPct val="115000"/>
              </a:lnSpc>
              <a:spcBef>
                <a:spcPts val="0"/>
              </a:spcBef>
              <a:spcAft>
                <a:spcPts val="0"/>
              </a:spcAft>
              <a:buSzPts val="1400"/>
              <a:buChar char="○"/>
              <a:defRPr/>
            </a:lvl8pPr>
            <a:lvl9pPr marL="5486263" lvl="8" indent="-423323" rtl="0">
              <a:lnSpc>
                <a:spcPct val="115000"/>
              </a:lnSpc>
              <a:spcBef>
                <a:spcPts val="0"/>
              </a:spcBef>
              <a:spcAft>
                <a:spcPts val="0"/>
              </a:spcAft>
              <a:buSzPts val="1400"/>
              <a:buChar char="■"/>
              <a:defRPr/>
            </a:lvl9pPr>
          </a:lstStyle>
          <a:p>
            <a:endParaRPr/>
          </a:p>
        </p:txBody>
      </p:sp>
      <p:grpSp>
        <p:nvGrpSpPr>
          <p:cNvPr id="143" name="Google Shape;143;p4"/>
          <p:cNvGrpSpPr/>
          <p:nvPr/>
        </p:nvGrpSpPr>
        <p:grpSpPr>
          <a:xfrm>
            <a:off x="10434984" y="3794185"/>
            <a:ext cx="1905109" cy="277068"/>
            <a:chOff x="-1732087" y="911738"/>
            <a:chExt cx="1428832" cy="207801"/>
          </a:xfrm>
        </p:grpSpPr>
        <p:sp>
          <p:nvSpPr>
            <p:cNvPr id="144" name="Google Shape;144;p4"/>
            <p:cNvSpPr/>
            <p:nvPr/>
          </p:nvSpPr>
          <p:spPr>
            <a:xfrm>
              <a:off x="-1732087" y="911738"/>
              <a:ext cx="1428832" cy="69826"/>
            </a:xfrm>
            <a:custGeom>
              <a:avLst/>
              <a:gdLst/>
              <a:ahLst/>
              <a:cxnLst/>
              <a:rect l="l" t="t" r="r" b="b"/>
              <a:pathLst>
                <a:path w="34316" h="1677" fill="none" extrusionOk="0">
                  <a:moveTo>
                    <a:pt x="0" y="1"/>
                  </a:moveTo>
                  <a:cubicBezTo>
                    <a:pt x="1070" y="6"/>
                    <a:pt x="1065" y="1610"/>
                    <a:pt x="2139" y="1610"/>
                  </a:cubicBezTo>
                  <a:cubicBezTo>
                    <a:pt x="3214" y="1610"/>
                    <a:pt x="3214" y="11"/>
                    <a:pt x="4288" y="11"/>
                  </a:cubicBezTo>
                  <a:cubicBezTo>
                    <a:pt x="5362" y="11"/>
                    <a:pt x="5357" y="1615"/>
                    <a:pt x="6427" y="1620"/>
                  </a:cubicBezTo>
                  <a:cubicBezTo>
                    <a:pt x="7501" y="1620"/>
                    <a:pt x="7506" y="15"/>
                    <a:pt x="8575" y="20"/>
                  </a:cubicBezTo>
                  <a:cubicBezTo>
                    <a:pt x="9650" y="20"/>
                    <a:pt x="9645" y="1624"/>
                    <a:pt x="10719" y="1629"/>
                  </a:cubicBezTo>
                  <a:cubicBezTo>
                    <a:pt x="11789" y="1629"/>
                    <a:pt x="11794" y="25"/>
                    <a:pt x="12868" y="30"/>
                  </a:cubicBezTo>
                  <a:cubicBezTo>
                    <a:pt x="13937" y="30"/>
                    <a:pt x="13937" y="1634"/>
                    <a:pt x="15007" y="1639"/>
                  </a:cubicBezTo>
                  <a:cubicBezTo>
                    <a:pt x="16081" y="1639"/>
                    <a:pt x="16081" y="34"/>
                    <a:pt x="17155" y="39"/>
                  </a:cubicBezTo>
                  <a:cubicBezTo>
                    <a:pt x="18230" y="39"/>
                    <a:pt x="18225" y="1643"/>
                    <a:pt x="19299" y="1648"/>
                  </a:cubicBezTo>
                  <a:cubicBezTo>
                    <a:pt x="20369" y="1648"/>
                    <a:pt x="20374" y="44"/>
                    <a:pt x="21443" y="49"/>
                  </a:cubicBezTo>
                  <a:cubicBezTo>
                    <a:pt x="22517" y="49"/>
                    <a:pt x="22513" y="1653"/>
                    <a:pt x="23587" y="1658"/>
                  </a:cubicBezTo>
                  <a:cubicBezTo>
                    <a:pt x="24661" y="1658"/>
                    <a:pt x="24661" y="53"/>
                    <a:pt x="25735" y="58"/>
                  </a:cubicBezTo>
                  <a:cubicBezTo>
                    <a:pt x="26805" y="58"/>
                    <a:pt x="26805" y="1663"/>
                    <a:pt x="27875" y="1667"/>
                  </a:cubicBezTo>
                  <a:cubicBezTo>
                    <a:pt x="28949" y="1667"/>
                    <a:pt x="28954" y="63"/>
                    <a:pt x="30023" y="68"/>
                  </a:cubicBezTo>
                  <a:cubicBezTo>
                    <a:pt x="31097" y="68"/>
                    <a:pt x="31093" y="1672"/>
                    <a:pt x="32167" y="1672"/>
                  </a:cubicBezTo>
                  <a:cubicBezTo>
                    <a:pt x="33241" y="1677"/>
                    <a:pt x="33241" y="73"/>
                    <a:pt x="34316" y="73"/>
                  </a:cubicBezTo>
                </a:path>
              </a:pathLst>
            </a:custGeom>
            <a:noFill/>
            <a:ln w="19050" cap="flat" cmpd="sng">
              <a:solidFill>
                <a:srgbClr val="94A0B9"/>
              </a:solidFill>
              <a:prstDash val="solid"/>
              <a:miter lim="47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4"/>
            <p:cNvSpPr/>
            <p:nvPr/>
          </p:nvSpPr>
          <p:spPr>
            <a:xfrm>
              <a:off x="-1732087" y="1049713"/>
              <a:ext cx="1428832" cy="69826"/>
            </a:xfrm>
            <a:custGeom>
              <a:avLst/>
              <a:gdLst/>
              <a:ahLst/>
              <a:cxnLst/>
              <a:rect l="l" t="t" r="r" b="b"/>
              <a:pathLst>
                <a:path w="34316" h="1677" fill="none" extrusionOk="0">
                  <a:moveTo>
                    <a:pt x="0" y="1"/>
                  </a:moveTo>
                  <a:cubicBezTo>
                    <a:pt x="1070" y="6"/>
                    <a:pt x="1065" y="1610"/>
                    <a:pt x="2139" y="1610"/>
                  </a:cubicBezTo>
                  <a:cubicBezTo>
                    <a:pt x="3214" y="1610"/>
                    <a:pt x="3214" y="11"/>
                    <a:pt x="4288" y="11"/>
                  </a:cubicBezTo>
                  <a:cubicBezTo>
                    <a:pt x="5362" y="11"/>
                    <a:pt x="5357" y="1615"/>
                    <a:pt x="6427" y="1620"/>
                  </a:cubicBezTo>
                  <a:cubicBezTo>
                    <a:pt x="7501" y="1620"/>
                    <a:pt x="7506" y="15"/>
                    <a:pt x="8575" y="20"/>
                  </a:cubicBezTo>
                  <a:cubicBezTo>
                    <a:pt x="9650" y="20"/>
                    <a:pt x="9645" y="1624"/>
                    <a:pt x="10719" y="1629"/>
                  </a:cubicBezTo>
                  <a:cubicBezTo>
                    <a:pt x="11789" y="1629"/>
                    <a:pt x="11794" y="25"/>
                    <a:pt x="12868" y="30"/>
                  </a:cubicBezTo>
                  <a:cubicBezTo>
                    <a:pt x="13937" y="30"/>
                    <a:pt x="13937" y="1634"/>
                    <a:pt x="15007" y="1639"/>
                  </a:cubicBezTo>
                  <a:cubicBezTo>
                    <a:pt x="16081" y="1639"/>
                    <a:pt x="16081" y="34"/>
                    <a:pt x="17155" y="39"/>
                  </a:cubicBezTo>
                  <a:cubicBezTo>
                    <a:pt x="18230" y="39"/>
                    <a:pt x="18225" y="1643"/>
                    <a:pt x="19299" y="1648"/>
                  </a:cubicBezTo>
                  <a:cubicBezTo>
                    <a:pt x="20369" y="1648"/>
                    <a:pt x="20374" y="44"/>
                    <a:pt x="21443" y="49"/>
                  </a:cubicBezTo>
                  <a:cubicBezTo>
                    <a:pt x="22517" y="49"/>
                    <a:pt x="22513" y="1653"/>
                    <a:pt x="23587" y="1658"/>
                  </a:cubicBezTo>
                  <a:cubicBezTo>
                    <a:pt x="24661" y="1658"/>
                    <a:pt x="24661" y="53"/>
                    <a:pt x="25735" y="58"/>
                  </a:cubicBezTo>
                  <a:cubicBezTo>
                    <a:pt x="26805" y="58"/>
                    <a:pt x="26805" y="1663"/>
                    <a:pt x="27875" y="1667"/>
                  </a:cubicBezTo>
                  <a:cubicBezTo>
                    <a:pt x="28949" y="1667"/>
                    <a:pt x="28954" y="63"/>
                    <a:pt x="30023" y="68"/>
                  </a:cubicBezTo>
                  <a:cubicBezTo>
                    <a:pt x="31097" y="68"/>
                    <a:pt x="31093" y="1672"/>
                    <a:pt x="32167" y="1672"/>
                  </a:cubicBezTo>
                  <a:cubicBezTo>
                    <a:pt x="33241" y="1677"/>
                    <a:pt x="33241" y="73"/>
                    <a:pt x="34316" y="73"/>
                  </a:cubicBezTo>
                </a:path>
              </a:pathLst>
            </a:custGeom>
            <a:noFill/>
            <a:ln w="19050" cap="flat" cmpd="sng">
              <a:solidFill>
                <a:srgbClr val="94A0B9"/>
              </a:solidFill>
              <a:prstDash val="solid"/>
              <a:miter lim="47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4855911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46"/>
        <p:cNvGrpSpPr/>
        <p:nvPr/>
      </p:nvGrpSpPr>
      <p:grpSpPr>
        <a:xfrm>
          <a:off x="0" y="0"/>
          <a:ext cx="0" cy="0"/>
          <a:chOff x="0" y="0"/>
          <a:chExt cx="0" cy="0"/>
        </a:xfrm>
      </p:grpSpPr>
      <p:sp>
        <p:nvSpPr>
          <p:cNvPr id="147" name="Google Shape;147;p5"/>
          <p:cNvSpPr txBox="1">
            <a:spLocks noGrp="1"/>
          </p:cNvSpPr>
          <p:nvPr>
            <p:ph type="subTitle" idx="1"/>
          </p:nvPr>
        </p:nvSpPr>
        <p:spPr>
          <a:xfrm>
            <a:off x="1575233" y="3070833"/>
            <a:ext cx="3876800" cy="9512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
        <p:nvSpPr>
          <p:cNvPr id="148" name="Google Shape;148;p5"/>
          <p:cNvSpPr txBox="1">
            <a:spLocks noGrp="1"/>
          </p:cNvSpPr>
          <p:nvPr>
            <p:ph type="subTitle" idx="2"/>
          </p:nvPr>
        </p:nvSpPr>
        <p:spPr>
          <a:xfrm>
            <a:off x="6448400" y="3070833"/>
            <a:ext cx="3876800" cy="951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
        <p:nvSpPr>
          <p:cNvPr id="149" name="Google Shape;149;p5"/>
          <p:cNvSpPr txBox="1">
            <a:spLocks noGrp="1"/>
          </p:cNvSpPr>
          <p:nvPr>
            <p:ph type="subTitle" idx="3"/>
          </p:nvPr>
        </p:nvSpPr>
        <p:spPr>
          <a:xfrm>
            <a:off x="1575233" y="3889533"/>
            <a:ext cx="38768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5"/>
          <p:cNvSpPr txBox="1">
            <a:spLocks noGrp="1"/>
          </p:cNvSpPr>
          <p:nvPr>
            <p:ph type="subTitle" idx="4"/>
          </p:nvPr>
        </p:nvSpPr>
        <p:spPr>
          <a:xfrm>
            <a:off x="6448400" y="3889533"/>
            <a:ext cx="38768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 name="Google Shape;151;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919747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54"/>
        <p:cNvGrpSpPr/>
        <p:nvPr/>
      </p:nvGrpSpPr>
      <p:grpSpPr>
        <a:xfrm>
          <a:off x="0" y="0"/>
          <a:ext cx="0" cy="0"/>
          <a:chOff x="0" y="0"/>
          <a:chExt cx="0" cy="0"/>
        </a:xfrm>
      </p:grpSpPr>
      <p:sp>
        <p:nvSpPr>
          <p:cNvPr id="155" name="Google Shape;155;p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 name="Google Shape;156;p7"/>
          <p:cNvSpPr txBox="1">
            <a:spLocks noGrp="1"/>
          </p:cNvSpPr>
          <p:nvPr>
            <p:ph type="body" idx="1"/>
          </p:nvPr>
        </p:nvSpPr>
        <p:spPr>
          <a:xfrm>
            <a:off x="960000" y="1536633"/>
            <a:ext cx="4429600" cy="45552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rgbClr val="434343"/>
              </a:buClr>
              <a:buSzPts val="1400"/>
              <a:buChar char="●"/>
              <a:defRPr sz="1867">
                <a:solidFill>
                  <a:srgbClr val="434343"/>
                </a:solidFill>
              </a:defRPr>
            </a:lvl1pPr>
            <a:lvl2pPr marL="1219170" lvl="1" indent="-423323" rtl="0">
              <a:lnSpc>
                <a:spcPct val="115000"/>
              </a:lnSpc>
              <a:spcBef>
                <a:spcPts val="0"/>
              </a:spcBef>
              <a:spcAft>
                <a:spcPts val="0"/>
              </a:spcAft>
              <a:buClr>
                <a:srgbClr val="434343"/>
              </a:buClr>
              <a:buSzPts val="1400"/>
              <a:buChar char="○"/>
              <a:defRPr>
                <a:solidFill>
                  <a:srgbClr val="434343"/>
                </a:solidFill>
              </a:defRPr>
            </a:lvl2pPr>
            <a:lvl3pPr marL="1828754" lvl="2" indent="-423323" rtl="0">
              <a:lnSpc>
                <a:spcPct val="115000"/>
              </a:lnSpc>
              <a:spcBef>
                <a:spcPts val="0"/>
              </a:spcBef>
              <a:spcAft>
                <a:spcPts val="0"/>
              </a:spcAft>
              <a:buClr>
                <a:srgbClr val="434343"/>
              </a:buClr>
              <a:buSzPts val="1400"/>
              <a:buChar char="■"/>
              <a:defRPr>
                <a:solidFill>
                  <a:srgbClr val="434343"/>
                </a:solidFill>
              </a:defRPr>
            </a:lvl3pPr>
            <a:lvl4pPr marL="2438339" lvl="3" indent="-423323" rtl="0">
              <a:lnSpc>
                <a:spcPct val="115000"/>
              </a:lnSpc>
              <a:spcBef>
                <a:spcPts val="0"/>
              </a:spcBef>
              <a:spcAft>
                <a:spcPts val="0"/>
              </a:spcAft>
              <a:buClr>
                <a:srgbClr val="434343"/>
              </a:buClr>
              <a:buSzPts val="1400"/>
              <a:buChar char="●"/>
              <a:defRPr>
                <a:solidFill>
                  <a:srgbClr val="434343"/>
                </a:solidFill>
              </a:defRPr>
            </a:lvl4pPr>
            <a:lvl5pPr marL="3047924" lvl="4" indent="-423323" rtl="0">
              <a:lnSpc>
                <a:spcPct val="115000"/>
              </a:lnSpc>
              <a:spcBef>
                <a:spcPts val="0"/>
              </a:spcBef>
              <a:spcAft>
                <a:spcPts val="0"/>
              </a:spcAft>
              <a:buClr>
                <a:srgbClr val="434343"/>
              </a:buClr>
              <a:buSzPts val="1400"/>
              <a:buChar char="○"/>
              <a:defRPr>
                <a:solidFill>
                  <a:srgbClr val="434343"/>
                </a:solidFill>
              </a:defRPr>
            </a:lvl5pPr>
            <a:lvl6pPr marL="3657509" lvl="5" indent="-423323" rtl="0">
              <a:lnSpc>
                <a:spcPct val="115000"/>
              </a:lnSpc>
              <a:spcBef>
                <a:spcPts val="0"/>
              </a:spcBef>
              <a:spcAft>
                <a:spcPts val="0"/>
              </a:spcAft>
              <a:buClr>
                <a:srgbClr val="434343"/>
              </a:buClr>
              <a:buSzPts val="1400"/>
              <a:buChar char="■"/>
              <a:defRPr>
                <a:solidFill>
                  <a:srgbClr val="434343"/>
                </a:solidFill>
              </a:defRPr>
            </a:lvl6pPr>
            <a:lvl7pPr marL="4267093" lvl="6" indent="-423323" rtl="0">
              <a:lnSpc>
                <a:spcPct val="115000"/>
              </a:lnSpc>
              <a:spcBef>
                <a:spcPts val="0"/>
              </a:spcBef>
              <a:spcAft>
                <a:spcPts val="0"/>
              </a:spcAft>
              <a:buClr>
                <a:srgbClr val="434343"/>
              </a:buClr>
              <a:buSzPts val="1400"/>
              <a:buChar char="●"/>
              <a:defRPr>
                <a:solidFill>
                  <a:srgbClr val="434343"/>
                </a:solidFill>
              </a:defRPr>
            </a:lvl7pPr>
            <a:lvl8pPr marL="4876678" lvl="7" indent="-423323" rtl="0">
              <a:lnSpc>
                <a:spcPct val="115000"/>
              </a:lnSpc>
              <a:spcBef>
                <a:spcPts val="0"/>
              </a:spcBef>
              <a:spcAft>
                <a:spcPts val="0"/>
              </a:spcAft>
              <a:buClr>
                <a:srgbClr val="434343"/>
              </a:buClr>
              <a:buSzPts val="1400"/>
              <a:buChar char="○"/>
              <a:defRPr>
                <a:solidFill>
                  <a:srgbClr val="434343"/>
                </a:solidFill>
              </a:defRPr>
            </a:lvl8pPr>
            <a:lvl9pPr marL="5486263" lvl="8" indent="-423323" rtl="0">
              <a:lnSpc>
                <a:spcPct val="115000"/>
              </a:lnSpc>
              <a:spcBef>
                <a:spcPts val="0"/>
              </a:spcBef>
              <a:spcAft>
                <a:spcPts val="0"/>
              </a:spcAft>
              <a:buClr>
                <a:srgbClr val="434343"/>
              </a:buClr>
              <a:buSzPts val="1400"/>
              <a:buChar char="■"/>
              <a:defRPr>
                <a:solidFill>
                  <a:srgbClr val="434343"/>
                </a:solidFill>
              </a:defRPr>
            </a:lvl9pPr>
          </a:lstStyle>
          <a:p>
            <a:endParaRPr/>
          </a:p>
        </p:txBody>
      </p:sp>
    </p:spTree>
    <p:extLst>
      <p:ext uri="{BB962C8B-B14F-4D97-AF65-F5344CB8AC3E}">
        <p14:creationId xmlns:p14="http://schemas.microsoft.com/office/powerpoint/2010/main" val="36861805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57"/>
        <p:cNvGrpSpPr/>
        <p:nvPr/>
      </p:nvGrpSpPr>
      <p:grpSpPr>
        <a:xfrm>
          <a:off x="0" y="0"/>
          <a:ext cx="0" cy="0"/>
          <a:chOff x="0" y="0"/>
          <a:chExt cx="0" cy="0"/>
        </a:xfrm>
      </p:grpSpPr>
      <p:sp>
        <p:nvSpPr>
          <p:cNvPr id="158" name="Google Shape;158;p8"/>
          <p:cNvSpPr txBox="1">
            <a:spLocks noGrp="1"/>
          </p:cNvSpPr>
          <p:nvPr>
            <p:ph type="title"/>
          </p:nvPr>
        </p:nvSpPr>
        <p:spPr>
          <a:xfrm>
            <a:off x="1850800" y="1742800"/>
            <a:ext cx="8490400" cy="337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endParaRPr/>
          </a:p>
        </p:txBody>
      </p:sp>
    </p:spTree>
    <p:extLst>
      <p:ext uri="{BB962C8B-B14F-4D97-AF65-F5344CB8AC3E}">
        <p14:creationId xmlns:p14="http://schemas.microsoft.com/office/powerpoint/2010/main" val="9098810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59"/>
        <p:cNvGrpSpPr/>
        <p:nvPr/>
      </p:nvGrpSpPr>
      <p:grpSpPr>
        <a:xfrm>
          <a:off x="0" y="0"/>
          <a:ext cx="0" cy="0"/>
          <a:chOff x="0" y="0"/>
          <a:chExt cx="0" cy="0"/>
        </a:xfrm>
      </p:grpSpPr>
      <p:sp>
        <p:nvSpPr>
          <p:cNvPr id="160" name="Google Shape;160;p9"/>
          <p:cNvSpPr txBox="1">
            <a:spLocks noGrp="1"/>
          </p:cNvSpPr>
          <p:nvPr>
            <p:ph type="title"/>
          </p:nvPr>
        </p:nvSpPr>
        <p:spPr>
          <a:xfrm>
            <a:off x="960000" y="489897"/>
            <a:ext cx="10272000" cy="112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61" name="Google Shape;161;p9"/>
          <p:cNvSpPr txBox="1">
            <a:spLocks noGrp="1"/>
          </p:cNvSpPr>
          <p:nvPr>
            <p:ph type="subTitle" idx="1"/>
          </p:nvPr>
        </p:nvSpPr>
        <p:spPr>
          <a:xfrm>
            <a:off x="2988733" y="1798333"/>
            <a:ext cx="6214800" cy="224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40870267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62"/>
        <p:cNvGrpSpPr/>
        <p:nvPr/>
      </p:nvGrpSpPr>
      <p:grpSpPr>
        <a:xfrm>
          <a:off x="0" y="0"/>
          <a:ext cx="0" cy="0"/>
          <a:chOff x="0" y="0"/>
          <a:chExt cx="0" cy="0"/>
        </a:xfrm>
      </p:grpSpPr>
      <p:sp>
        <p:nvSpPr>
          <p:cNvPr id="163" name="Google Shape;163;p10"/>
          <p:cNvSpPr txBox="1">
            <a:spLocks noGrp="1"/>
          </p:cNvSpPr>
          <p:nvPr>
            <p:ph type="title"/>
          </p:nvPr>
        </p:nvSpPr>
        <p:spPr>
          <a:xfrm>
            <a:off x="960000" y="3047200"/>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318620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2B628-9AD7-E1E0-1B3A-30620BB0ACC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31F28AA-A003-26A8-509A-4D1973B2F3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2FE8FAE-5DEF-04B4-B0FB-3FCC95259096}"/>
              </a:ext>
            </a:extLst>
          </p:cNvPr>
          <p:cNvSpPr>
            <a:spLocks noGrp="1"/>
          </p:cNvSpPr>
          <p:nvPr>
            <p:ph type="dt" sz="half" idx="10"/>
          </p:nvPr>
        </p:nvSpPr>
        <p:spPr/>
        <p:txBody>
          <a:bodyPr/>
          <a:lstStyle/>
          <a:p>
            <a:fld id="{9276E660-7B66-4053-8129-9AAE2A434E0F}" type="datetimeFigureOut">
              <a:rPr lang="en-GB" smtClean="0"/>
              <a:t>29/02/2024</a:t>
            </a:fld>
            <a:endParaRPr lang="en-GB"/>
          </a:p>
        </p:txBody>
      </p:sp>
      <p:sp>
        <p:nvSpPr>
          <p:cNvPr id="5" name="Footer Placeholder 4">
            <a:extLst>
              <a:ext uri="{FF2B5EF4-FFF2-40B4-BE49-F238E27FC236}">
                <a16:creationId xmlns:a16="http://schemas.microsoft.com/office/drawing/2014/main" id="{E4F3A03E-F45C-C073-46E8-6DC7DC28EB7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819947-D704-C153-4ADF-CA69DB5380CB}"/>
              </a:ext>
            </a:extLst>
          </p:cNvPr>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36835429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64"/>
        <p:cNvGrpSpPr/>
        <p:nvPr/>
      </p:nvGrpSpPr>
      <p:grpSpPr>
        <a:xfrm>
          <a:off x="0" y="0"/>
          <a:ext cx="0" cy="0"/>
          <a:chOff x="0" y="0"/>
          <a:chExt cx="0" cy="0"/>
        </a:xfrm>
      </p:grpSpPr>
      <p:sp>
        <p:nvSpPr>
          <p:cNvPr id="165" name="Google Shape;165;p11"/>
          <p:cNvSpPr txBox="1">
            <a:spLocks noGrp="1"/>
          </p:cNvSpPr>
          <p:nvPr>
            <p:ph type="title" hasCustomPrompt="1"/>
          </p:nvPr>
        </p:nvSpPr>
        <p:spPr>
          <a:xfrm>
            <a:off x="1712000" y="2077967"/>
            <a:ext cx="8768000" cy="2014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28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166" name="Google Shape;166;p11"/>
          <p:cNvSpPr txBox="1">
            <a:spLocks noGrp="1"/>
          </p:cNvSpPr>
          <p:nvPr>
            <p:ph type="subTitle" idx="1"/>
          </p:nvPr>
        </p:nvSpPr>
        <p:spPr>
          <a:xfrm>
            <a:off x="1712000" y="4092833"/>
            <a:ext cx="87680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Tree>
    <p:extLst>
      <p:ext uri="{BB962C8B-B14F-4D97-AF65-F5344CB8AC3E}">
        <p14:creationId xmlns:p14="http://schemas.microsoft.com/office/powerpoint/2010/main" val="40980284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167"/>
        <p:cNvGrpSpPr/>
        <p:nvPr/>
      </p:nvGrpSpPr>
      <p:grpSpPr>
        <a:xfrm>
          <a:off x="0" y="0"/>
          <a:ext cx="0" cy="0"/>
          <a:chOff x="0" y="0"/>
          <a:chExt cx="0" cy="0"/>
        </a:xfrm>
      </p:grpSpPr>
    </p:spTree>
    <p:extLst>
      <p:ext uri="{BB962C8B-B14F-4D97-AF65-F5344CB8AC3E}">
        <p14:creationId xmlns:p14="http://schemas.microsoft.com/office/powerpoint/2010/main" val="13129936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9276E660-7B66-4053-8129-9AAE2A434E0F}" type="datetimeFigureOut">
              <a:rPr lang="en-GB" smtClean="0"/>
              <a:t>29/02/2024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28043152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276E660-7B66-4053-8129-9AAE2A434E0F}" type="datetimeFigureOut">
              <a:rPr lang="en-GB" smtClean="0"/>
              <a:t>29/02/2024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42074963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76E660-7B66-4053-8129-9AAE2A434E0F}" type="datetimeFigureOut">
              <a:rPr lang="en-GB" smtClean="0"/>
              <a:t>29/02/2024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24580238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9276E660-7B66-4053-8129-9AAE2A434E0F}" type="datetimeFigureOut">
              <a:rPr lang="en-GB" smtClean="0"/>
              <a:t>29/02/2024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10118974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276E660-7B66-4053-8129-9AAE2A434E0F}" type="datetimeFigureOut">
              <a:rPr lang="en-GB" smtClean="0"/>
              <a:t>29/02/2024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17483567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276E660-7B66-4053-8129-9AAE2A434E0F}" type="datetimeFigureOut">
              <a:rPr lang="en-GB" smtClean="0"/>
              <a:t>29/02/2024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32537328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76E660-7B66-4053-8129-9AAE2A434E0F}" type="datetimeFigureOut">
              <a:rPr lang="en-GB" smtClean="0"/>
              <a:t>29/02/2024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30038693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76E660-7B66-4053-8129-9AAE2A434E0F}" type="datetimeFigureOut">
              <a:rPr lang="en-GB" smtClean="0"/>
              <a:t>29/02/2024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1003607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3DCA-CC09-C784-7E36-E5D4098F0E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0302519-6427-BD5D-40F7-D83F969294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CC616C-990D-3221-5FAB-0D0C7741E6AC}"/>
              </a:ext>
            </a:extLst>
          </p:cNvPr>
          <p:cNvSpPr>
            <a:spLocks noGrp="1"/>
          </p:cNvSpPr>
          <p:nvPr>
            <p:ph type="dt" sz="half" idx="10"/>
          </p:nvPr>
        </p:nvSpPr>
        <p:spPr/>
        <p:txBody>
          <a:bodyPr/>
          <a:lstStyle/>
          <a:p>
            <a:fld id="{9276E660-7B66-4053-8129-9AAE2A434E0F}" type="datetimeFigureOut">
              <a:rPr lang="en-GB" smtClean="0"/>
              <a:t>29/02/2024</a:t>
            </a:fld>
            <a:endParaRPr lang="en-GB"/>
          </a:p>
        </p:txBody>
      </p:sp>
      <p:sp>
        <p:nvSpPr>
          <p:cNvPr id="5" name="Footer Placeholder 4">
            <a:extLst>
              <a:ext uri="{FF2B5EF4-FFF2-40B4-BE49-F238E27FC236}">
                <a16:creationId xmlns:a16="http://schemas.microsoft.com/office/drawing/2014/main" id="{EF21C13E-590C-CD6F-9BB8-50973604BC8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0DB29A9-1F47-898C-08CC-3F4DF228AE65}"/>
              </a:ext>
            </a:extLst>
          </p:cNvPr>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26137648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76E660-7B66-4053-8129-9AAE2A434E0F}" type="datetimeFigureOut">
              <a:rPr lang="en-GB" smtClean="0"/>
              <a:t>29/02/2024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41359833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276E660-7B66-4053-8129-9AAE2A434E0F}" type="datetimeFigureOut">
              <a:rPr lang="en-GB" smtClean="0"/>
              <a:t>29/02/2024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11137187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276E660-7B66-4053-8129-9AAE2A434E0F}" type="datetimeFigureOut">
              <a:rPr lang="en-GB" smtClean="0"/>
              <a:t>29/02/2024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1788413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7DAC0-13EC-B582-D6A2-B09526BBC15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4CDE6B-9DF1-9782-52C8-DB2FEA1D7E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0588E2A-EC4A-39B5-6DBA-115B0A07F8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8240CA7-C03D-8930-CBAD-0648EA458DE4}"/>
              </a:ext>
            </a:extLst>
          </p:cNvPr>
          <p:cNvSpPr>
            <a:spLocks noGrp="1"/>
          </p:cNvSpPr>
          <p:nvPr>
            <p:ph type="dt" sz="half" idx="10"/>
          </p:nvPr>
        </p:nvSpPr>
        <p:spPr/>
        <p:txBody>
          <a:bodyPr/>
          <a:lstStyle/>
          <a:p>
            <a:fld id="{9276E660-7B66-4053-8129-9AAE2A434E0F}" type="datetimeFigureOut">
              <a:rPr lang="en-GB" smtClean="0"/>
              <a:t>29/02/2024</a:t>
            </a:fld>
            <a:endParaRPr lang="en-GB"/>
          </a:p>
        </p:txBody>
      </p:sp>
      <p:sp>
        <p:nvSpPr>
          <p:cNvPr id="6" name="Footer Placeholder 5">
            <a:extLst>
              <a:ext uri="{FF2B5EF4-FFF2-40B4-BE49-F238E27FC236}">
                <a16:creationId xmlns:a16="http://schemas.microsoft.com/office/drawing/2014/main" id="{51434356-3AEA-6D02-42F7-6A0C742767E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E3C4831-06EC-EE0C-E95D-A7E5D583ECE5}"/>
              </a:ext>
            </a:extLst>
          </p:cNvPr>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3638616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DDBBF-02F5-3BF0-D013-A60A0E1D545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AD952E2-6F89-1D5E-3318-D93C872E16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5178C-F327-82E1-4E42-12448EE1C6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982653E-EDD0-34AF-B58B-2FBED1FCC8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426358-CD4D-456F-59AF-772409C18F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849FE2E-06DD-8B07-C508-ABECDD90B041}"/>
              </a:ext>
            </a:extLst>
          </p:cNvPr>
          <p:cNvSpPr>
            <a:spLocks noGrp="1"/>
          </p:cNvSpPr>
          <p:nvPr>
            <p:ph type="dt" sz="half" idx="10"/>
          </p:nvPr>
        </p:nvSpPr>
        <p:spPr/>
        <p:txBody>
          <a:bodyPr/>
          <a:lstStyle/>
          <a:p>
            <a:fld id="{9276E660-7B66-4053-8129-9AAE2A434E0F}" type="datetimeFigureOut">
              <a:rPr lang="en-GB" smtClean="0"/>
              <a:t>29/02/2024</a:t>
            </a:fld>
            <a:endParaRPr lang="en-GB"/>
          </a:p>
        </p:txBody>
      </p:sp>
      <p:sp>
        <p:nvSpPr>
          <p:cNvPr id="8" name="Footer Placeholder 7">
            <a:extLst>
              <a:ext uri="{FF2B5EF4-FFF2-40B4-BE49-F238E27FC236}">
                <a16:creationId xmlns:a16="http://schemas.microsoft.com/office/drawing/2014/main" id="{D06D80C3-F993-72C0-A493-20D6505EB6F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315B0A5-9833-88E3-8546-A07E9DBFA905}"/>
              </a:ext>
            </a:extLst>
          </p:cNvPr>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2872614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0E02B-E551-0C76-9541-3213C641635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3D44280-4CE0-630B-06B0-7EB3610D1CF8}"/>
              </a:ext>
            </a:extLst>
          </p:cNvPr>
          <p:cNvSpPr>
            <a:spLocks noGrp="1"/>
          </p:cNvSpPr>
          <p:nvPr>
            <p:ph type="dt" sz="half" idx="10"/>
          </p:nvPr>
        </p:nvSpPr>
        <p:spPr/>
        <p:txBody>
          <a:bodyPr/>
          <a:lstStyle/>
          <a:p>
            <a:fld id="{9276E660-7B66-4053-8129-9AAE2A434E0F}" type="datetimeFigureOut">
              <a:rPr lang="en-GB" smtClean="0"/>
              <a:t>29/02/2024</a:t>
            </a:fld>
            <a:endParaRPr lang="en-GB"/>
          </a:p>
        </p:txBody>
      </p:sp>
      <p:sp>
        <p:nvSpPr>
          <p:cNvPr id="4" name="Footer Placeholder 3">
            <a:extLst>
              <a:ext uri="{FF2B5EF4-FFF2-40B4-BE49-F238E27FC236}">
                <a16:creationId xmlns:a16="http://schemas.microsoft.com/office/drawing/2014/main" id="{8F1B7BCE-21B1-DB5C-380A-CADC1D49CEF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C464DA3-F2F4-1B15-5728-6B47A3C37925}"/>
              </a:ext>
            </a:extLst>
          </p:cNvPr>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953669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F3622B-3671-A2ED-139E-EFA68D89AA69}"/>
              </a:ext>
            </a:extLst>
          </p:cNvPr>
          <p:cNvSpPr>
            <a:spLocks noGrp="1"/>
          </p:cNvSpPr>
          <p:nvPr>
            <p:ph type="dt" sz="half" idx="10"/>
          </p:nvPr>
        </p:nvSpPr>
        <p:spPr/>
        <p:txBody>
          <a:bodyPr/>
          <a:lstStyle/>
          <a:p>
            <a:fld id="{9276E660-7B66-4053-8129-9AAE2A434E0F}" type="datetimeFigureOut">
              <a:rPr lang="en-GB" smtClean="0"/>
              <a:t>29/02/2024</a:t>
            </a:fld>
            <a:endParaRPr lang="en-GB"/>
          </a:p>
        </p:txBody>
      </p:sp>
      <p:sp>
        <p:nvSpPr>
          <p:cNvPr id="3" name="Footer Placeholder 2">
            <a:extLst>
              <a:ext uri="{FF2B5EF4-FFF2-40B4-BE49-F238E27FC236}">
                <a16:creationId xmlns:a16="http://schemas.microsoft.com/office/drawing/2014/main" id="{4E137AB2-4C80-0B9E-40C3-0A69FFA6F7D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46A5F23-688D-D77C-6B9D-C8A3B6F9644B}"/>
              </a:ext>
            </a:extLst>
          </p:cNvPr>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688079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9FF8A-DA67-59D5-72BB-B7BCB2D42B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0165E53-1B79-D688-BF41-293B2EC1CF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31C2204-3841-E393-0978-1E341131C8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203239-7A24-BB2A-2228-663CA902A8F2}"/>
              </a:ext>
            </a:extLst>
          </p:cNvPr>
          <p:cNvSpPr>
            <a:spLocks noGrp="1"/>
          </p:cNvSpPr>
          <p:nvPr>
            <p:ph type="dt" sz="half" idx="10"/>
          </p:nvPr>
        </p:nvSpPr>
        <p:spPr/>
        <p:txBody>
          <a:bodyPr/>
          <a:lstStyle/>
          <a:p>
            <a:fld id="{9276E660-7B66-4053-8129-9AAE2A434E0F}" type="datetimeFigureOut">
              <a:rPr lang="en-GB" smtClean="0"/>
              <a:t>29/02/2024</a:t>
            </a:fld>
            <a:endParaRPr lang="en-GB"/>
          </a:p>
        </p:txBody>
      </p:sp>
      <p:sp>
        <p:nvSpPr>
          <p:cNvPr id="6" name="Footer Placeholder 5">
            <a:extLst>
              <a:ext uri="{FF2B5EF4-FFF2-40B4-BE49-F238E27FC236}">
                <a16:creationId xmlns:a16="http://schemas.microsoft.com/office/drawing/2014/main" id="{3176DD86-1821-7DD8-078F-EF6C8DC92C7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4038407-C430-D02C-DD49-E3FA13D662F4}"/>
              </a:ext>
            </a:extLst>
          </p:cNvPr>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2025731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D472B-EA7F-BA1F-87CA-868C2D9808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2E254AF-04DB-A807-132A-3AE8479039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8EA61B7-FF58-2D0E-99C9-2EB58114C2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2927D5-C0F3-70F8-7BD8-F73960FBA1BC}"/>
              </a:ext>
            </a:extLst>
          </p:cNvPr>
          <p:cNvSpPr>
            <a:spLocks noGrp="1"/>
          </p:cNvSpPr>
          <p:nvPr>
            <p:ph type="dt" sz="half" idx="10"/>
          </p:nvPr>
        </p:nvSpPr>
        <p:spPr/>
        <p:txBody>
          <a:bodyPr/>
          <a:lstStyle/>
          <a:p>
            <a:fld id="{9276E660-7B66-4053-8129-9AAE2A434E0F}" type="datetimeFigureOut">
              <a:rPr lang="en-GB" smtClean="0"/>
              <a:t>29/02/2024</a:t>
            </a:fld>
            <a:endParaRPr lang="en-GB"/>
          </a:p>
        </p:txBody>
      </p:sp>
      <p:sp>
        <p:nvSpPr>
          <p:cNvPr id="6" name="Footer Placeholder 5">
            <a:extLst>
              <a:ext uri="{FF2B5EF4-FFF2-40B4-BE49-F238E27FC236}">
                <a16:creationId xmlns:a16="http://schemas.microsoft.com/office/drawing/2014/main" id="{BA300556-AF1E-A135-402E-86F73761333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945E491-61C5-55D9-670A-76EC1BBACC68}"/>
              </a:ext>
            </a:extLst>
          </p:cNvPr>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2044490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46902A-53CA-C5BC-B838-A2481A199D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447A68-8C33-1BCF-A306-AB81D3017D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6FC7E63-D37E-FF88-C653-E760467926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76E660-7B66-4053-8129-9AAE2A434E0F}" type="datetimeFigureOut">
              <a:rPr lang="en-GB" smtClean="0"/>
              <a:t>29/02/2024</a:t>
            </a:fld>
            <a:endParaRPr lang="en-GB"/>
          </a:p>
        </p:txBody>
      </p:sp>
      <p:sp>
        <p:nvSpPr>
          <p:cNvPr id="5" name="Footer Placeholder 4">
            <a:extLst>
              <a:ext uri="{FF2B5EF4-FFF2-40B4-BE49-F238E27FC236}">
                <a16:creationId xmlns:a16="http://schemas.microsoft.com/office/drawing/2014/main" id="{D6133F47-624D-2FE5-207E-43BA3D42FB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C4B1152-D700-B063-9B1F-265C26A8B4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90216A-6599-44BD-B3A2-19B0795A2915}" type="slidenum">
              <a:rPr lang="en-GB" smtClean="0"/>
              <a:t>‹#›</a:t>
            </a:fld>
            <a:endParaRPr lang="en-GB"/>
          </a:p>
        </p:txBody>
      </p:sp>
    </p:spTree>
    <p:extLst>
      <p:ext uri="{BB962C8B-B14F-4D97-AF65-F5344CB8AC3E}">
        <p14:creationId xmlns:p14="http://schemas.microsoft.com/office/powerpoint/2010/main" val="2006546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rica One"/>
              <a:buNone/>
              <a:defRPr sz="3000">
                <a:solidFill>
                  <a:schemeClr val="dk1"/>
                </a:solidFill>
                <a:latin typeface="Erica One"/>
                <a:ea typeface="Erica One"/>
                <a:cs typeface="Erica One"/>
                <a:sym typeface="Erica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00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extLst>
      <p:ext uri="{BB962C8B-B14F-4D97-AF65-F5344CB8AC3E}">
        <p14:creationId xmlns:p14="http://schemas.microsoft.com/office/powerpoint/2010/main" val="281332592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76E660-7B66-4053-8129-9AAE2A434E0F}" type="datetimeFigureOut">
              <a:rPr lang="en-GB" smtClean="0"/>
              <a:t>29/02/2024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90216A-6599-44BD-B3A2-19B0795A2915}" type="slidenum">
              <a:rPr lang="en-GB" smtClean="0"/>
              <a:t>‹#›</a:t>
            </a:fld>
            <a:endParaRPr lang="en-GB"/>
          </a:p>
        </p:txBody>
      </p:sp>
    </p:spTree>
    <p:extLst>
      <p:ext uri="{BB962C8B-B14F-4D97-AF65-F5344CB8AC3E}">
        <p14:creationId xmlns:p14="http://schemas.microsoft.com/office/powerpoint/2010/main" val="326769454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 Id="rId5" Type="http://schemas.openxmlformats.org/officeDocument/2006/relationships/image" Target="../media/image10.png"/><Relationship Id="rId4" Type="http://schemas.microsoft.com/office/2017/06/relationships/model3d" Target="../media/model3d1.glb"/></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2.glb"/><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7/06/relationships/model3d" Target="../media/model3d3.glb"/><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7/06/relationships/model3d" Target="../media/model3d3.glb"/><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481704-3621-979A-8BB6-2C7FF066C538}"/>
              </a:ext>
            </a:extLst>
          </p:cNvPr>
          <p:cNvSpPr txBox="1"/>
          <p:nvPr/>
        </p:nvSpPr>
        <p:spPr>
          <a:xfrm>
            <a:off x="728869" y="2147722"/>
            <a:ext cx="4253948" cy="369332"/>
          </a:xfrm>
          <a:prstGeom prst="rect">
            <a:avLst/>
          </a:prstGeom>
          <a:solidFill>
            <a:schemeClr val="bg2">
              <a:lumMod val="50000"/>
            </a:schemeClr>
          </a:solidFill>
          <a:ln>
            <a:noFill/>
          </a:ln>
        </p:spPr>
        <p:txBody>
          <a:bodyPr wrap="square" rtlCol="0">
            <a:spAutoFit/>
          </a:bodyPr>
          <a:lstStyle/>
          <a:p>
            <a:r>
              <a:rPr lang="en-GB">
                <a:solidFill>
                  <a:schemeClr val="bg1"/>
                </a:solidFill>
                <a:latin typeface="Times New Roman" panose="02020603050405020304" pitchFamily="18" charset="0"/>
                <a:cs typeface="Times New Roman" panose="02020603050405020304" pitchFamily="18" charset="0"/>
              </a:rPr>
              <a:t>LỊCH SỬ ĐẢNG CỘNG SẢN VIỆT NAM</a:t>
            </a:r>
          </a:p>
        </p:txBody>
      </p:sp>
      <p:sp>
        <p:nvSpPr>
          <p:cNvPr id="8" name="TextBox 7">
            <a:extLst>
              <a:ext uri="{FF2B5EF4-FFF2-40B4-BE49-F238E27FC236}">
                <a16:creationId xmlns:a16="http://schemas.microsoft.com/office/drawing/2014/main" id="{9970037D-8780-8F2F-3BCB-397639BA82BD}"/>
              </a:ext>
            </a:extLst>
          </p:cNvPr>
          <p:cNvSpPr txBox="1"/>
          <p:nvPr/>
        </p:nvSpPr>
        <p:spPr>
          <a:xfrm>
            <a:off x="728869" y="2616723"/>
            <a:ext cx="5711687" cy="523220"/>
          </a:xfrm>
          <a:prstGeom prst="rect">
            <a:avLst/>
          </a:prstGeom>
          <a:noFill/>
        </p:spPr>
        <p:txBody>
          <a:bodyPr wrap="square">
            <a:spAutoFit/>
          </a:bodyPr>
          <a:lstStyle/>
          <a:p>
            <a:r>
              <a:rPr lang="en-US" sz="2800" b="1">
                <a:solidFill>
                  <a:schemeClr val="tx1">
                    <a:lumMod val="85000"/>
                    <a:lumOff val="15000"/>
                  </a:schemeClr>
                </a:solidFill>
                <a:effectLst/>
                <a:latin typeface="Times New Roman" panose="02020603050405020304" pitchFamily="18" charset="0"/>
                <a:ea typeface="Times New Roman" panose="02020603050405020304" pitchFamily="18" charset="0"/>
              </a:rPr>
              <a:t>VAI TRÒ LÃNH ĐẠO CỦA </a:t>
            </a:r>
            <a:r>
              <a:rPr lang="en-US" sz="2800" b="1">
                <a:solidFill>
                  <a:schemeClr val="accent2">
                    <a:lumMod val="75000"/>
                  </a:schemeClr>
                </a:solidFill>
                <a:effectLst/>
                <a:latin typeface="Times New Roman" panose="02020603050405020304" pitchFamily="18" charset="0"/>
                <a:ea typeface="Times New Roman" panose="02020603050405020304" pitchFamily="18" charset="0"/>
              </a:rPr>
              <a:t>ĐẢNG</a:t>
            </a:r>
            <a:r>
              <a:rPr lang="en-US" sz="2800" b="1">
                <a:effectLst/>
                <a:latin typeface="Times New Roman" panose="02020603050405020304" pitchFamily="18" charset="0"/>
                <a:ea typeface="Times New Roman" panose="02020603050405020304" pitchFamily="18" charset="0"/>
              </a:rPr>
              <a:t> </a:t>
            </a:r>
            <a:endParaRPr lang="en-GB" sz="2800" b="1"/>
          </a:p>
        </p:txBody>
      </p:sp>
      <p:sp>
        <p:nvSpPr>
          <p:cNvPr id="9" name="Rectangle 8">
            <a:extLst>
              <a:ext uri="{FF2B5EF4-FFF2-40B4-BE49-F238E27FC236}">
                <a16:creationId xmlns:a16="http://schemas.microsoft.com/office/drawing/2014/main" id="{396DDFE0-3598-84A1-2E1C-E1C6ABDCBEFC}"/>
              </a:ext>
            </a:extLst>
          </p:cNvPr>
          <p:cNvSpPr/>
          <p:nvPr/>
        </p:nvSpPr>
        <p:spPr>
          <a:xfrm>
            <a:off x="728869" y="3239611"/>
            <a:ext cx="5897218" cy="1450001"/>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2000">
                <a:solidFill>
                  <a:schemeClr val="bg1"/>
                </a:solidFill>
                <a:effectLst/>
                <a:latin typeface="Times New Roman" panose="02020603050405020304" pitchFamily="18" charset="0"/>
                <a:ea typeface="Times New Roman" panose="02020603050405020304" pitchFamily="18" charset="0"/>
              </a:rPr>
              <a:t>ĐỐI VỚI SỰ NGHIỆP ĐỔI MỚI </a:t>
            </a:r>
            <a:r>
              <a:rPr lang="en-US" sz="2000">
                <a:solidFill>
                  <a:schemeClr val="bg1"/>
                </a:solidFill>
                <a:latin typeface="Times New Roman" panose="02020603050405020304" pitchFamily="18" charset="0"/>
                <a:ea typeface="Times New Roman" panose="02020603050405020304" pitchFamily="18" charset="0"/>
              </a:rPr>
              <a:t>C</a:t>
            </a:r>
            <a:r>
              <a:rPr lang="en-US" sz="2000">
                <a:solidFill>
                  <a:schemeClr val="bg1"/>
                </a:solidFill>
                <a:effectLst/>
                <a:latin typeface="Times New Roman" panose="02020603050405020304" pitchFamily="18" charset="0"/>
                <a:ea typeface="Times New Roman" panose="02020603050405020304" pitchFamily="18" charset="0"/>
              </a:rPr>
              <a:t>ÔNG NGHIỆP HÓA HIỆN ĐẠI HÓA ĐẤT NƯỚC VÀ HỘI NHẬP QUỐC TẾ</a:t>
            </a:r>
            <a:endParaRPr lang="en-GB" sz="2000"/>
          </a:p>
        </p:txBody>
      </p:sp>
      <p:pic>
        <p:nvPicPr>
          <p:cNvPr id="1026" name="Picture 2" descr="Lá cờ Đảng đầu tiên xuất hiện tại Cà Mau">
            <a:extLst>
              <a:ext uri="{FF2B5EF4-FFF2-40B4-BE49-F238E27FC236}">
                <a16:creationId xmlns:a16="http://schemas.microsoft.com/office/drawing/2014/main" id="{C52D2810-B00F-99C5-6A20-28769C438A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869" y="284381"/>
            <a:ext cx="980661" cy="6531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uốc kỳ Việt Nam – Wikipedia tiếng Việt">
            <a:extLst>
              <a:ext uri="{FF2B5EF4-FFF2-40B4-BE49-F238E27FC236}">
                <a16:creationId xmlns:a16="http://schemas.microsoft.com/office/drawing/2014/main" id="{9117DB5E-21B6-8579-D168-BA945D4372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5182" y="283797"/>
            <a:ext cx="980661" cy="6537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D6F1B29-4D19-609A-BA02-C9B239E01389}"/>
              </a:ext>
            </a:extLst>
          </p:cNvPr>
          <p:cNvSpPr txBox="1"/>
          <p:nvPr/>
        </p:nvSpPr>
        <p:spPr>
          <a:xfrm>
            <a:off x="2372139" y="4789280"/>
            <a:ext cx="4253948" cy="369332"/>
          </a:xfrm>
          <a:prstGeom prst="rect">
            <a:avLst/>
          </a:prstGeom>
          <a:noFill/>
          <a:ln>
            <a:noFill/>
          </a:ln>
        </p:spPr>
        <p:txBody>
          <a:bodyPr wrap="square" rtlCol="0">
            <a:spAutoFit/>
          </a:bodyPr>
          <a:lstStyle/>
          <a:p>
            <a:pPr algn="r"/>
            <a:r>
              <a:rPr lang="en-GB">
                <a:solidFill>
                  <a:schemeClr val="tx1">
                    <a:lumMod val="65000"/>
                    <a:lumOff val="35000"/>
                  </a:schemeClr>
                </a:solidFill>
                <a:latin typeface="Times New Roman" panose="02020603050405020304" pitchFamily="18" charset="0"/>
                <a:cs typeface="Times New Roman" panose="02020603050405020304" pitchFamily="18" charset="0"/>
                <a:sym typeface="Webdings" panose="05030102010509060703" pitchFamily="18" charset="2"/>
              </a:rPr>
              <a:t></a:t>
            </a:r>
            <a:r>
              <a:rPr lang="en-GB">
                <a:solidFill>
                  <a:schemeClr val="tx1">
                    <a:lumMod val="65000"/>
                    <a:lumOff val="35000"/>
                  </a:schemeClr>
                </a:solidFill>
                <a:latin typeface="Times New Roman" panose="02020603050405020304" pitchFamily="18" charset="0"/>
                <a:cs typeface="Times New Roman" panose="02020603050405020304" pitchFamily="18" charset="0"/>
              </a:rPr>
              <a:t>Nhóm 7</a:t>
            </a:r>
          </a:p>
        </p:txBody>
      </p:sp>
      <p:pic>
        <p:nvPicPr>
          <p:cNvPr id="41" name="Picture 40" descr="Vai trò của Đảng Cộng sản Việt Nam trong những bước ngoặt lịch sử">
            <a:extLst>
              <a:ext uri="{FF2B5EF4-FFF2-40B4-BE49-F238E27FC236}">
                <a16:creationId xmlns:a16="http://schemas.microsoft.com/office/drawing/2014/main" id="{0918C3D3-4CB8-92FB-A552-C331EF0D9D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9976" r="16319" b="517"/>
          <a:stretch>
            <a:fillRect/>
          </a:stretch>
        </p:blipFill>
        <p:spPr bwMode="auto">
          <a:xfrm>
            <a:off x="6232664" y="0"/>
            <a:ext cx="8010599" cy="6858000"/>
          </a:xfrm>
          <a:custGeom>
            <a:avLst/>
            <a:gdLst>
              <a:gd name="connsiteX0" fmla="*/ 1980385 w 8010599"/>
              <a:gd name="connsiteY0" fmla="*/ 0 h 6858000"/>
              <a:gd name="connsiteX1" fmla="*/ 8010599 w 8010599"/>
              <a:gd name="connsiteY1" fmla="*/ 0 h 6858000"/>
              <a:gd name="connsiteX2" fmla="*/ 6030215 w 8010599"/>
              <a:gd name="connsiteY2" fmla="*/ 6858000 h 6858000"/>
              <a:gd name="connsiteX3" fmla="*/ 0 w 80105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010599" h="6858000">
                <a:moveTo>
                  <a:pt x="1980385" y="0"/>
                </a:moveTo>
                <a:lnTo>
                  <a:pt x="8010599" y="0"/>
                </a:lnTo>
                <a:lnTo>
                  <a:pt x="6030215" y="6858000"/>
                </a:lnTo>
                <a:lnTo>
                  <a:pt x="0" y="6858000"/>
                </a:lnTo>
                <a:close/>
              </a:path>
            </a:pathLst>
          </a:custGeom>
          <a:noFill/>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086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959999" y="975000"/>
            <a:ext cx="10712711" cy="1303200"/>
          </a:xfrm>
          <a:prstGeom prst="rect">
            <a:avLst/>
          </a:prstGeom>
        </p:spPr>
        <p:txBody>
          <a:bodyPr spcFirstLastPara="1" wrap="square" lIns="121900" tIns="121900" rIns="121900" bIns="121900" anchor="t" anchorCtr="0">
            <a:noAutofit/>
          </a:bodyPr>
          <a:lstStyle/>
          <a:p>
            <a:pPr algn="l"/>
            <a:r>
              <a:rPr lang="vi-VN">
                <a:latin typeface="Bahnschrift SemiBold" panose="020B0502040204020203" pitchFamily="34" charset="0"/>
              </a:rPr>
              <a:t>2. Vai trò lãnh đạo của Đảng đối với sự nghiệp công nghiệp hoá hiện đại hoá đất nước</a:t>
            </a:r>
            <a:endParaRPr lang="en-US">
              <a:latin typeface="Bahnschrift SemiBold" panose="020B0502040204020203" pitchFamily="34" charset="0"/>
            </a:endParaRPr>
          </a:p>
        </p:txBody>
      </p:sp>
      <p:sp>
        <p:nvSpPr>
          <p:cNvPr id="189" name="Google Shape;189;p16"/>
          <p:cNvSpPr txBox="1">
            <a:spLocks noGrp="1"/>
          </p:cNvSpPr>
          <p:nvPr>
            <p:ph type="body" idx="1"/>
          </p:nvPr>
        </p:nvSpPr>
        <p:spPr>
          <a:xfrm>
            <a:off x="960000" y="2383000"/>
            <a:ext cx="9113600" cy="3500000"/>
          </a:xfrm>
          <a:prstGeom prst="rect">
            <a:avLst/>
          </a:prstGeom>
        </p:spPr>
        <p:txBody>
          <a:bodyPr spcFirstLastPara="1" wrap="square" lIns="121900" tIns="121900" rIns="121900" bIns="121900" anchor="t" anchorCtr="0">
            <a:noAutofit/>
          </a:bodyPr>
          <a:lstStyle/>
          <a:p>
            <a:r>
              <a:rPr lang="en-US">
                <a:solidFill>
                  <a:schemeClr val="dk1"/>
                </a:solidFill>
                <a:latin typeface="Times New Roman" panose="02020603050405020304" pitchFamily="18" charset="0"/>
                <a:cs typeface="Times New Roman" panose="02020603050405020304" pitchFamily="18" charset="0"/>
              </a:rPr>
              <a:t>Công nghiệp hóa (CNH) là vấn đề có tính quy luật của quá trình chuyển từ sản xuất nhỏ lên sản xuất lớn. </a:t>
            </a:r>
            <a:endParaRPr lang="vi-VN">
              <a:solidFill>
                <a:schemeClr val="dk1"/>
              </a:solidFill>
              <a:latin typeface="Times New Roman" panose="02020603050405020304" pitchFamily="18" charset="0"/>
              <a:cs typeface="Times New Roman" panose="02020603050405020304" pitchFamily="18" charset="0"/>
            </a:endParaRPr>
          </a:p>
          <a:p>
            <a:r>
              <a:rPr lang="vi-VN">
                <a:solidFill>
                  <a:schemeClr val="dk1"/>
                </a:solidFill>
                <a:latin typeface="Times New Roman" panose="02020603050405020304" pitchFamily="18" charset="0"/>
                <a:cs typeface="Times New Roman" panose="02020603050405020304" pitchFamily="18" charset="0"/>
              </a:rPr>
              <a:t>Ở nước ta, đường lối CNH được hình thành khá sớm, ngay từ Đại hội III của Đảng (năm 1960). Kể từ đó, CNH luôn được xác định là nhiệm vụ trung tâm của thời kỳ quá độ lên chủ nghĩa xã hội. Tới Đại hội VII, yêu cầu gắn CNH với hiện đại hóa (HĐH) bắt đầu được Đảng ta đề cập. </a:t>
            </a:r>
          </a:p>
          <a:p>
            <a:r>
              <a:rPr lang="vi-VN">
                <a:solidFill>
                  <a:schemeClr val="dk1"/>
                </a:solidFill>
                <a:latin typeface="Times New Roman" panose="02020603050405020304" pitchFamily="18" charset="0"/>
                <a:cs typeface="Times New Roman" panose="02020603050405020304" pitchFamily="18" charset="0"/>
              </a:rPr>
              <a:t>Theo đó, nhận thức mới về mục tiêu, nội dung, phạm vi, lộ trình, chủ thể CNH gắn với HĐH được hình thành. Trong những giai đoạn tiếp theo, đường lối CNH, HĐH tiếp tục được Đảng ta bổ sung, hoàn thiện, phát triển phù hợp tình hình, đặc điểm kinh tế - xã hội của đất nước và bối cảnh thế giới.</a:t>
            </a:r>
            <a:endParaRPr lang="en-US">
              <a:solidFill>
                <a:schemeClr val="dk1"/>
              </a:solidFill>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down)">
                                      <p:cBhvr>
                                        <p:cTn id="7" dur="5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89">
                                            <p:txEl>
                                              <p:pRg st="0" end="0"/>
                                            </p:txEl>
                                          </p:spTgt>
                                        </p:tgtEl>
                                        <p:attrNameLst>
                                          <p:attrName>style.visibility</p:attrName>
                                        </p:attrNameLst>
                                      </p:cBhvr>
                                      <p:to>
                                        <p:strVal val="visible"/>
                                      </p:to>
                                    </p:set>
                                    <p:anim calcmode="lin" valueType="num">
                                      <p:cBhvr additive="base">
                                        <p:cTn id="12" dur="500" fill="hold"/>
                                        <p:tgtEl>
                                          <p:spTgt spid="189">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8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89">
                                            <p:txEl>
                                              <p:pRg st="1" end="1"/>
                                            </p:txEl>
                                          </p:spTgt>
                                        </p:tgtEl>
                                        <p:attrNameLst>
                                          <p:attrName>style.visibility</p:attrName>
                                        </p:attrNameLst>
                                      </p:cBhvr>
                                      <p:to>
                                        <p:strVal val="visible"/>
                                      </p:to>
                                    </p:set>
                                    <p:anim calcmode="lin" valueType="num">
                                      <p:cBhvr additive="base">
                                        <p:cTn id="18" dur="500" fill="hold"/>
                                        <p:tgtEl>
                                          <p:spTgt spid="189">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8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89">
                                            <p:txEl>
                                              <p:pRg st="2" end="2"/>
                                            </p:txEl>
                                          </p:spTgt>
                                        </p:tgtEl>
                                        <p:attrNameLst>
                                          <p:attrName>style.visibility</p:attrName>
                                        </p:attrNameLst>
                                      </p:cBhvr>
                                      <p:to>
                                        <p:strVal val="visible"/>
                                      </p:to>
                                    </p:set>
                                    <p:anim calcmode="lin" valueType="num">
                                      <p:cBhvr additive="base">
                                        <p:cTn id="24" dur="500" fill="hold"/>
                                        <p:tgtEl>
                                          <p:spTgt spid="189">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89"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C2B03-3AA5-4B0D-0729-6B2850088F27}"/>
              </a:ext>
            </a:extLst>
          </p:cNvPr>
          <p:cNvSpPr>
            <a:spLocks noGrp="1"/>
          </p:cNvSpPr>
          <p:nvPr>
            <p:ph type="title"/>
          </p:nvPr>
        </p:nvSpPr>
        <p:spPr>
          <a:xfrm>
            <a:off x="960000" y="975000"/>
            <a:ext cx="10927200" cy="1303200"/>
          </a:xfrm>
        </p:spPr>
        <p:txBody>
          <a:bodyPr/>
          <a:lstStyle/>
          <a:p>
            <a:pPr algn="l"/>
            <a:r>
              <a:rPr lang="vi-VN">
                <a:latin typeface="Bahnschrift SemiBold" panose="020B0502040204020203" pitchFamily="34" charset="0"/>
              </a:rPr>
              <a:t>2. Vai trò lãnh đạo của Đảng đối với sự nghiệp công nghiệp hoá hiện đại hoá đất nước</a:t>
            </a:r>
          </a:p>
        </p:txBody>
      </p:sp>
      <p:sp>
        <p:nvSpPr>
          <p:cNvPr id="3" name="Text Placeholder 2">
            <a:extLst>
              <a:ext uri="{FF2B5EF4-FFF2-40B4-BE49-F238E27FC236}">
                <a16:creationId xmlns:a16="http://schemas.microsoft.com/office/drawing/2014/main" id="{5660657C-F25A-AA11-D9E1-C739FA2848CB}"/>
              </a:ext>
            </a:extLst>
          </p:cNvPr>
          <p:cNvSpPr>
            <a:spLocks noGrp="1"/>
          </p:cNvSpPr>
          <p:nvPr>
            <p:ph type="body" idx="1"/>
          </p:nvPr>
        </p:nvSpPr>
        <p:spPr>
          <a:xfrm>
            <a:off x="-603777" y="2200777"/>
            <a:ext cx="6694309" cy="3500000"/>
          </a:xfrm>
        </p:spPr>
        <p:txBody>
          <a:bodyPr/>
          <a:lstStyle/>
          <a:p>
            <a:pPr marL="792460" indent="0">
              <a:lnSpc>
                <a:spcPct val="100000"/>
              </a:lnSpc>
              <a:buNone/>
            </a:pPr>
            <a:r>
              <a:rPr lang="vi-VN" sz="2400">
                <a:solidFill>
                  <a:srgbClr val="000000"/>
                </a:solidFill>
                <a:latin typeface="Times New Roman" panose="02020603050405020304" pitchFamily="18" charset="0"/>
                <a:ea typeface="Calibri" panose="020F0502020204030204" pitchFamily="34" charset="0"/>
              </a:rPr>
              <a:t>Dưới sự lãnh đạo của Đảng, công cuộc đổi mới ở Việt Nam đạt được những thành tựu to lớn và rất quan trọng, làm biến đổi và phát triển đất nước cả về chính trị, kinh tế, xã hội, không ngừng nâng cao đời sống vật chất, tinh thần của nhân dân, khẳng định vị thế của đất nước trong đời sống chính trị, kinh tế của thế giới</a:t>
            </a:r>
            <a:endParaRPr lang="en-US" sz="2400">
              <a:solidFill>
                <a:srgbClr val="181818"/>
              </a:solidFill>
              <a:latin typeface="Times New Roman" panose="02020603050405020304" pitchFamily="18" charset="0"/>
              <a:ea typeface="Catamaran" panose="020B0604020202020204" charset="0"/>
              <a:cs typeface="Times New Roman" panose="02020603050405020304" pitchFamily="18" charset="0"/>
            </a:endParaRPr>
          </a:p>
          <a:p>
            <a:pPr marL="186262" indent="0">
              <a:buNone/>
            </a:pPr>
            <a:endParaRPr lang="vi-VN"/>
          </a:p>
        </p:txBody>
      </p:sp>
      <p:pic>
        <p:nvPicPr>
          <p:cNvPr id="1026" name="Picture 2">
            <a:extLst>
              <a:ext uri="{FF2B5EF4-FFF2-40B4-BE49-F238E27FC236}">
                <a16:creationId xmlns:a16="http://schemas.microsoft.com/office/drawing/2014/main" id="{1D64004E-FDFA-DCE9-70CC-E3ABA2BC1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335" y="2278201"/>
            <a:ext cx="5447063" cy="36313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2208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par>
                          <p:cTn id="13" fill="hold">
                            <p:stCondLst>
                              <p:cond delay="500"/>
                            </p:stCondLst>
                            <p:childTnLst>
                              <p:par>
                                <p:cTn id="14" presetID="6" presetClass="entr" presetSubtype="16" fill="hold" nodeType="after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circle(in)">
                                      <p:cBhvr>
                                        <p:cTn id="16"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7B190-0A40-6F31-3D7A-488EDEF0C871}"/>
              </a:ext>
            </a:extLst>
          </p:cNvPr>
          <p:cNvSpPr>
            <a:spLocks noGrp="1"/>
          </p:cNvSpPr>
          <p:nvPr>
            <p:ph type="title"/>
          </p:nvPr>
        </p:nvSpPr>
        <p:spPr>
          <a:xfrm>
            <a:off x="960000" y="637821"/>
            <a:ext cx="10272000" cy="1303200"/>
          </a:xfrm>
        </p:spPr>
        <p:txBody>
          <a:bodyPr/>
          <a:lstStyle/>
          <a:p>
            <a:r>
              <a:rPr lang="vi-VN" sz="2667">
                <a:latin typeface="+mj-lt"/>
              </a:rPr>
              <a:t>2.1 CNH, HĐH đã thúc đẩy nền kinh tế nước ta tăng trưởng cao, cải thiện chất lượng tăng trưởng, đưa nước ta trở thành nước đang phát triển, có thu nhập trung bình.</a:t>
            </a:r>
          </a:p>
        </p:txBody>
      </p:sp>
      <p:sp>
        <p:nvSpPr>
          <p:cNvPr id="7" name="Rectangle: Rounded Corners 6">
            <a:extLst>
              <a:ext uri="{FF2B5EF4-FFF2-40B4-BE49-F238E27FC236}">
                <a16:creationId xmlns:a16="http://schemas.microsoft.com/office/drawing/2014/main" id="{DE16B0EA-DF5A-D8C7-671C-07470E120F6A}"/>
              </a:ext>
            </a:extLst>
          </p:cNvPr>
          <p:cNvSpPr/>
          <p:nvPr/>
        </p:nvSpPr>
        <p:spPr>
          <a:xfrm>
            <a:off x="3719690" y="2092868"/>
            <a:ext cx="4752621" cy="3743488"/>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219170">
              <a:lnSpc>
                <a:spcPct val="107000"/>
              </a:lnSpc>
              <a:spcAft>
                <a:spcPts val="1067"/>
              </a:spcAft>
              <a:buClr>
                <a:srgbClr val="000000"/>
              </a:buClr>
            </a:pPr>
            <a:r>
              <a:rPr lang="vi-VN" sz="2400" kern="0">
                <a:solidFill>
                  <a:srgbClr val="000000"/>
                </a:solidFill>
                <a:latin typeface="Times New Roman" panose="02020603050405020304" pitchFamily="18" charset="0"/>
                <a:ea typeface="Calibri" panose="020F0502020204030204" pitchFamily="34" charset="0"/>
                <a:sym typeface="Arial"/>
              </a:rPr>
              <a:t>Riêng 9 tháng đầu năm 2022, mặc dù kinh tế thế giới vẫn đang chịu ảnh hưởng nặng nề của đại dịch COVID-19, nhưng kinh tế - xã hội Việt Nam vẫn phát triển ổn định, vượt và đạt 14/15 chỉ tiêu đề ra, tăng trưởng GDP cả năm ước đạt 8,0%. </a:t>
            </a:r>
          </a:p>
        </p:txBody>
      </p:sp>
      <p:sp>
        <p:nvSpPr>
          <p:cNvPr id="10" name="Rectangle: Rounded Corners 9">
            <a:extLst>
              <a:ext uri="{FF2B5EF4-FFF2-40B4-BE49-F238E27FC236}">
                <a16:creationId xmlns:a16="http://schemas.microsoft.com/office/drawing/2014/main" id="{1B16B85B-AA42-509A-4613-4639651593D3}"/>
              </a:ext>
            </a:extLst>
          </p:cNvPr>
          <p:cNvSpPr/>
          <p:nvPr/>
        </p:nvSpPr>
        <p:spPr>
          <a:xfrm>
            <a:off x="8658573" y="2092868"/>
            <a:ext cx="3476979" cy="3743488"/>
          </a:xfrm>
          <a:prstGeom prst="roundRect">
            <a:avLst/>
          </a:prstGeom>
          <a:solidFill>
            <a:schemeClr val="accent2">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219170">
              <a:lnSpc>
                <a:spcPct val="107000"/>
              </a:lnSpc>
              <a:spcAft>
                <a:spcPts val="1067"/>
              </a:spcAft>
              <a:buClr>
                <a:srgbClr val="000000"/>
              </a:buClr>
            </a:pPr>
            <a:r>
              <a:rPr lang="vi-VN" sz="2400" kern="0">
                <a:solidFill>
                  <a:srgbClr val="000000"/>
                </a:solidFill>
                <a:latin typeface="Times New Roman" panose="02020603050405020304" pitchFamily="18" charset="0"/>
                <a:ea typeface="Calibri" panose="020F0502020204030204" pitchFamily="34" charset="0"/>
                <a:sym typeface="Arial"/>
              </a:rPr>
              <a:t>Quy mô GDP nước ta năm 2020 tăng 1,4 lần so với năm 2015, đạt khoảng 271,2 tỷ USD, thu nhập bình quân đầu người đạt 2.779 USD, gấp 1,3 lần năm 2015</a:t>
            </a:r>
          </a:p>
        </p:txBody>
      </p:sp>
      <p:sp>
        <p:nvSpPr>
          <p:cNvPr id="11" name="Rectangle: Rounded Corners 10">
            <a:extLst>
              <a:ext uri="{FF2B5EF4-FFF2-40B4-BE49-F238E27FC236}">
                <a16:creationId xmlns:a16="http://schemas.microsoft.com/office/drawing/2014/main" id="{B5DF4F32-9349-8871-62DD-BA61804FA3B7}"/>
              </a:ext>
            </a:extLst>
          </p:cNvPr>
          <p:cNvSpPr/>
          <p:nvPr/>
        </p:nvSpPr>
        <p:spPr>
          <a:xfrm>
            <a:off x="56448" y="2092868"/>
            <a:ext cx="3443109" cy="3743488"/>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219170">
              <a:lnSpc>
                <a:spcPct val="107000"/>
              </a:lnSpc>
              <a:spcAft>
                <a:spcPts val="1067"/>
              </a:spcAft>
              <a:buClr>
                <a:srgbClr val="000000"/>
              </a:buClr>
            </a:pPr>
            <a:r>
              <a:rPr lang="vi-VN" sz="2400" kern="0">
                <a:solidFill>
                  <a:srgbClr val="000000"/>
                </a:solidFill>
                <a:latin typeface="Times New Roman" panose="02020603050405020304" pitchFamily="18" charset="0"/>
                <a:ea typeface="Calibri" panose="020F0502020204030204" pitchFamily="34" charset="0"/>
                <a:sym typeface="Arial"/>
              </a:rPr>
              <a:t>Trong giai đoạn 2016 - 2020, tốc độ tăng trưởng GDP bình quân của nước ta là 6,0%/năm, cao hơn mức trung bình của các nước đang phát triển. </a:t>
            </a:r>
            <a:endParaRPr lang="vi-VN" sz="3200" kern="0">
              <a:solidFill>
                <a:srgbClr val="DDD0C0"/>
              </a:solidFill>
              <a:latin typeface="Bahnschrift SemiBold"/>
              <a:sym typeface="Arial"/>
            </a:endParaRPr>
          </a:p>
        </p:txBody>
      </p:sp>
    </p:spTree>
    <p:extLst>
      <p:ext uri="{BB962C8B-B14F-4D97-AF65-F5344CB8AC3E}">
        <p14:creationId xmlns:p14="http://schemas.microsoft.com/office/powerpoint/2010/main" val="33607914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463392-B322-5463-078A-92D7F1E52020}"/>
              </a:ext>
            </a:extLst>
          </p:cNvPr>
          <p:cNvSpPr>
            <a:spLocks noGrp="1"/>
          </p:cNvSpPr>
          <p:nvPr>
            <p:ph type="title"/>
          </p:nvPr>
        </p:nvSpPr>
        <p:spPr>
          <a:xfrm>
            <a:off x="960000" y="637821"/>
            <a:ext cx="10272000" cy="1303200"/>
          </a:xfrm>
        </p:spPr>
        <p:txBody>
          <a:bodyPr/>
          <a:lstStyle/>
          <a:p>
            <a:r>
              <a:rPr lang="vi-VN" sz="2667">
                <a:latin typeface="+mj-lt"/>
              </a:rPr>
              <a:t>2.1 CNH, HĐH đã thúc đẩy nền kinh tế nước ta tăng trưởng cao, cải thiện chất lượng tăng trưởng, đưa nước ta trở thành nước đang phát triển, có thu nhập trung bình.</a:t>
            </a:r>
          </a:p>
        </p:txBody>
      </p:sp>
      <p:sp>
        <p:nvSpPr>
          <p:cNvPr id="6" name="Rectangle: Rounded Corners 5">
            <a:extLst>
              <a:ext uri="{FF2B5EF4-FFF2-40B4-BE49-F238E27FC236}">
                <a16:creationId xmlns:a16="http://schemas.microsoft.com/office/drawing/2014/main" id="{B3BB03AA-A19F-86E8-FCC2-36ED4A12E198}"/>
              </a:ext>
            </a:extLst>
          </p:cNvPr>
          <p:cNvSpPr/>
          <p:nvPr/>
        </p:nvSpPr>
        <p:spPr>
          <a:xfrm>
            <a:off x="282224" y="2088445"/>
            <a:ext cx="5508977" cy="3059289"/>
          </a:xfrm>
          <a:prstGeom prst="roundRect">
            <a:avLst/>
          </a:prstGeom>
          <a:solidFill>
            <a:schemeClr val="bg1">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defTabSz="1219170">
              <a:buClr>
                <a:srgbClr val="000000"/>
              </a:buClr>
            </a:pPr>
            <a:r>
              <a:rPr lang="vi-VN" sz="2400" kern="0">
                <a:solidFill>
                  <a:srgbClr val="000000"/>
                </a:solidFill>
                <a:latin typeface="Times New Roman" panose="02020603050405020304" pitchFamily="18" charset="0"/>
                <a:ea typeface="Calibri" panose="020F0502020204030204" pitchFamily="34" charset="0"/>
                <a:sym typeface="Arial"/>
              </a:rPr>
              <a:t>Chất lượng tăng trưởng kinh tế từng bước được cải thiện trên cơ sở nâng cao năng suất lao động, ứng dụng tiến bộ khoa học, công nghệ và đổi mới sáng tạo.</a:t>
            </a:r>
          </a:p>
          <a:p>
            <a:pPr algn="ctr" defTabSz="1219170">
              <a:buClr>
                <a:srgbClr val="000000"/>
              </a:buClr>
            </a:pPr>
            <a:endParaRPr lang="vi-VN" sz="1867" kern="0">
              <a:solidFill>
                <a:srgbClr val="181818"/>
              </a:solidFill>
              <a:latin typeface="Bahnschrift SemiBold"/>
              <a:sym typeface="Arial"/>
            </a:endParaRPr>
          </a:p>
        </p:txBody>
      </p:sp>
      <p:pic>
        <p:nvPicPr>
          <p:cNvPr id="2050" name="Picture 2" descr="Những thành tựu nổi bật trong phát triển công nghiệp góp phần quan trọng  thúc đẩy sự nghiệp công nghiệp hóa, hiện đại hóa đất nước">
            <a:extLst>
              <a:ext uri="{FF2B5EF4-FFF2-40B4-BE49-F238E27FC236}">
                <a16:creationId xmlns:a16="http://schemas.microsoft.com/office/drawing/2014/main" id="{1746F100-8B24-F6B3-44BD-DBF42319E3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3117" y="2088445"/>
            <a:ext cx="5038884" cy="3398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34297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1000"/>
                                        <p:tgtEl>
                                          <p:spTgt spid="2050"/>
                                        </p:tgtEl>
                                      </p:cBhvr>
                                    </p:animEffect>
                                    <p:anim calcmode="lin" valueType="num">
                                      <p:cBhvr>
                                        <p:cTn id="17" dur="1000" fill="hold"/>
                                        <p:tgtEl>
                                          <p:spTgt spid="2050"/>
                                        </p:tgtEl>
                                        <p:attrNameLst>
                                          <p:attrName>ppt_x</p:attrName>
                                        </p:attrNameLst>
                                      </p:cBhvr>
                                      <p:tavLst>
                                        <p:tav tm="0">
                                          <p:val>
                                            <p:strVal val="#ppt_x"/>
                                          </p:val>
                                        </p:tav>
                                        <p:tav tm="100000">
                                          <p:val>
                                            <p:strVal val="#ppt_x"/>
                                          </p:val>
                                        </p:tav>
                                      </p:tavLst>
                                    </p:anim>
                                    <p:anim calcmode="lin" valueType="num">
                                      <p:cBhvr>
                                        <p:cTn id="18"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7FDAB-4C0E-5DFF-BB76-ACB6E700A88F}"/>
              </a:ext>
            </a:extLst>
          </p:cNvPr>
          <p:cNvSpPr>
            <a:spLocks noGrp="1"/>
          </p:cNvSpPr>
          <p:nvPr>
            <p:ph type="title"/>
          </p:nvPr>
        </p:nvSpPr>
        <p:spPr>
          <a:xfrm>
            <a:off x="508001" y="975000"/>
            <a:ext cx="11334043" cy="1303200"/>
          </a:xfrm>
        </p:spPr>
        <p:txBody>
          <a:bodyPr/>
          <a:lstStyle/>
          <a:p>
            <a:r>
              <a:rPr lang="vi-VN" sz="3333">
                <a:latin typeface="+mj-lt"/>
              </a:rPr>
              <a:t>2.2 Cơ cấu kinh tế, cơ cấu lao động chuyển dịch tích cực; công nghiệp có đóng góp ngày càng lớn trong nền kinh tế.</a:t>
            </a:r>
          </a:p>
        </p:txBody>
      </p:sp>
      <p:sp>
        <p:nvSpPr>
          <p:cNvPr id="3" name="Text Placeholder 2">
            <a:extLst>
              <a:ext uri="{FF2B5EF4-FFF2-40B4-BE49-F238E27FC236}">
                <a16:creationId xmlns:a16="http://schemas.microsoft.com/office/drawing/2014/main" id="{59346DCA-F4E7-5E42-D89F-8E9B383D617A}"/>
              </a:ext>
            </a:extLst>
          </p:cNvPr>
          <p:cNvSpPr>
            <a:spLocks noGrp="1"/>
          </p:cNvSpPr>
          <p:nvPr>
            <p:ph type="body" idx="1"/>
          </p:nvPr>
        </p:nvSpPr>
        <p:spPr>
          <a:xfrm>
            <a:off x="960000" y="2335689"/>
            <a:ext cx="9113600" cy="3500000"/>
          </a:xfrm>
        </p:spPr>
        <p:txBody>
          <a:bodyPr/>
          <a:lstStyle/>
          <a:p>
            <a:r>
              <a:rPr lang="vi-VN">
                <a:latin typeface="Times New Roman" panose="02020603050405020304" pitchFamily="18" charset="0"/>
                <a:cs typeface="Times New Roman" panose="02020603050405020304" pitchFamily="18" charset="0"/>
              </a:rPr>
              <a:t>Cơ cấu các ngành kinh tế đã chuyển dịch tích cực theo hướng CNH, HĐH. Tỷ trọng khu vực nông, lâm nghiệp và thủy sản trong GDP giảm từ mức 18,9% năm 2010 xuống còn 14,8% năm 2020; tỷ trọng khu vực công nghiệp, xây dựng và dịch vụ (bao gồm cả thuế sản phẩm trợ cấp) tăng từ 81,1% năm 2010 lên 85,2% năm 2020, vượt mục tiêu đề ra. </a:t>
            </a:r>
          </a:p>
          <a:p>
            <a:r>
              <a:rPr lang="vi-VN">
                <a:latin typeface="Times New Roman" panose="02020603050405020304" pitchFamily="18" charset="0"/>
                <a:cs typeface="Times New Roman" panose="02020603050405020304" pitchFamily="18" charset="0"/>
              </a:rPr>
              <a:t>Các thành phần kinh tế có đóng góp tích cực vào quá trình CNH, HĐH đất nước. Cơ cấu kinh tế vùng có sự chuyển dịch theo hướng phát huy các lợi thế so sánh của từng vùng, tăng cường liên kết, kết nối vùng. </a:t>
            </a:r>
          </a:p>
        </p:txBody>
      </p:sp>
    </p:spTree>
    <p:extLst>
      <p:ext uri="{BB962C8B-B14F-4D97-AF65-F5344CB8AC3E}">
        <p14:creationId xmlns:p14="http://schemas.microsoft.com/office/powerpoint/2010/main" val="29528025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F16BDED-5695-763F-1842-11225DCFD17E}"/>
              </a:ext>
            </a:extLst>
          </p:cNvPr>
          <p:cNvSpPr>
            <a:spLocks noGrp="1"/>
          </p:cNvSpPr>
          <p:nvPr>
            <p:ph type="title"/>
          </p:nvPr>
        </p:nvSpPr>
        <p:spPr>
          <a:xfrm>
            <a:off x="508001" y="975000"/>
            <a:ext cx="11334043" cy="1303200"/>
          </a:xfrm>
        </p:spPr>
        <p:txBody>
          <a:bodyPr/>
          <a:lstStyle/>
          <a:p>
            <a:r>
              <a:rPr lang="vi-VN" sz="3333">
                <a:latin typeface="+mj-lt"/>
              </a:rPr>
              <a:t>2.2 Cơ cấu kinh tế, cơ cấu lao động chuyển dịch tích cực; công nghiệp có đóng góp ngày càng lớn trong nền kinh tế.</a:t>
            </a:r>
          </a:p>
        </p:txBody>
      </p:sp>
      <p:sp>
        <p:nvSpPr>
          <p:cNvPr id="10" name="Rectangle: Diagonal Corners Rounded 9">
            <a:extLst>
              <a:ext uri="{FF2B5EF4-FFF2-40B4-BE49-F238E27FC236}">
                <a16:creationId xmlns:a16="http://schemas.microsoft.com/office/drawing/2014/main" id="{56AD82BE-0D9C-F506-853A-E2E4DD584092}"/>
              </a:ext>
            </a:extLst>
          </p:cNvPr>
          <p:cNvSpPr/>
          <p:nvPr/>
        </p:nvSpPr>
        <p:spPr>
          <a:xfrm>
            <a:off x="801510" y="2253467"/>
            <a:ext cx="5068711" cy="3456556"/>
          </a:xfrm>
          <a:prstGeom prst="round2DiagRect">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defTabSz="1219170">
              <a:buClr>
                <a:srgbClr val="000000"/>
              </a:buClr>
            </a:pPr>
            <a:r>
              <a:rPr lang="vi-VN" sz="1867" kern="0">
                <a:solidFill>
                  <a:srgbClr val="181818"/>
                </a:solidFill>
                <a:latin typeface="Times New Roman" panose="02020603050405020304" pitchFamily="18" charset="0"/>
                <a:cs typeface="Times New Roman" panose="02020603050405020304" pitchFamily="18" charset="0"/>
                <a:sym typeface="Arial"/>
              </a:rPr>
              <a:t>Quy mô sản xuất của ngành công nghiệp liên tục mở rộng, chỉ số sản xuất công nghiệp (IIP) của toàn ngành công nghiệp tăng từ 7,4% năm 2016 lên 9,1% năm 2019; năng lực cạnh tranh toàn cầu của ngành công nghiệp tăng từ vị trí 58 vào năm 2009 lên thứ 42 vào năm 2019. Hình thành được một số ngành công nghiệp chủ lực của nền kinh tế, như khai thác, chế biến dầu khí; điện tử, viễn thông, công nghệ thông tin; luyện kim, sắt thép; xi măng, vật liệu xây dựng; cơ khí, chế biến,…</a:t>
            </a:r>
          </a:p>
        </p:txBody>
      </p:sp>
      <p:pic>
        <p:nvPicPr>
          <p:cNvPr id="4098" name="Picture 2">
            <a:extLst>
              <a:ext uri="{FF2B5EF4-FFF2-40B4-BE49-F238E27FC236}">
                <a16:creationId xmlns:a16="http://schemas.microsoft.com/office/drawing/2014/main" id="{E29F43DB-3770-D754-D191-CA1293CEA6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74451">
            <a:off x="6321783" y="2425175"/>
            <a:ext cx="5238040" cy="339135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340982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nodeType="afterEffect">
                                  <p:stCondLst>
                                    <p:cond delay="0"/>
                                  </p:stCondLst>
                                  <p:childTnLst>
                                    <p:set>
                                      <p:cBhvr>
                                        <p:cTn id="17" dur="1" fill="hold">
                                          <p:stCondLst>
                                            <p:cond delay="0"/>
                                          </p:stCondLst>
                                        </p:cTn>
                                        <p:tgtEl>
                                          <p:spTgt spid="4098"/>
                                        </p:tgtEl>
                                        <p:attrNameLst>
                                          <p:attrName>style.visibility</p:attrName>
                                        </p:attrNameLst>
                                      </p:cBhvr>
                                      <p:to>
                                        <p:strVal val="visible"/>
                                      </p:to>
                                    </p:set>
                                    <p:anim calcmode="lin" valueType="num">
                                      <p:cBhvr additive="base">
                                        <p:cTn id="18" dur="500" fill="hold"/>
                                        <p:tgtEl>
                                          <p:spTgt spid="4098"/>
                                        </p:tgtEl>
                                        <p:attrNameLst>
                                          <p:attrName>ppt_x</p:attrName>
                                        </p:attrNameLst>
                                      </p:cBhvr>
                                      <p:tavLst>
                                        <p:tav tm="0">
                                          <p:val>
                                            <p:strVal val="#ppt_x"/>
                                          </p:val>
                                        </p:tav>
                                        <p:tav tm="100000">
                                          <p:val>
                                            <p:strVal val="#ppt_x"/>
                                          </p:val>
                                        </p:tav>
                                      </p:tavLst>
                                    </p:anim>
                                    <p:anim calcmode="lin" valueType="num">
                                      <p:cBhvr additive="base">
                                        <p:cTn id="19"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D35DEDF-3F82-A899-12DD-E50596A5F18F}"/>
              </a:ext>
            </a:extLst>
          </p:cNvPr>
          <p:cNvSpPr/>
          <p:nvPr/>
        </p:nvSpPr>
        <p:spPr>
          <a:xfrm>
            <a:off x="430667" y="2330646"/>
            <a:ext cx="5057421" cy="3578577"/>
          </a:xfrm>
          <a:prstGeom prst="roundRect">
            <a:avLst/>
          </a:prstGeom>
          <a:solidFill>
            <a:schemeClr val="accent2">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vi-VN" sz="2133" kern="0">
                <a:solidFill>
                  <a:srgbClr val="181818"/>
                </a:solidFill>
                <a:latin typeface="Times New Roman" panose="02020603050405020304" pitchFamily="18" charset="0"/>
                <a:ea typeface="Catamaran" panose="020B0604020202020204" charset="0"/>
                <a:cs typeface="Times New Roman" panose="02020603050405020304" pitchFamily="18" charset="0"/>
                <a:sym typeface="Arial"/>
              </a:rPr>
              <a:t>Một số ngành công nghiệp ưu tiên, công nghiệp mũi nhọn đã phát triển lớn mạnh, đóng góp lớn cả về sản xuất, đầu tư, xuất khẩu, giải quyết việc làm, như dệt may, da giày, thực phẩm chế biến, thép, hóa chất, nhựa. Một số ngành công nghiệp nền tảng, như cơ khí chế tạo; luyện kim; hóa chất; vật liệu; công nghiệp năng lượng từng bước đáp ứng nhu cầu của nền kinh tế.</a:t>
            </a:r>
            <a:endParaRPr lang="vi-VN" sz="2133" kern="0">
              <a:solidFill>
                <a:srgbClr val="DDD0C0"/>
              </a:solidFill>
              <a:latin typeface="Bahnschrift SemiBold"/>
              <a:sym typeface="Arial"/>
            </a:endParaRPr>
          </a:p>
        </p:txBody>
      </p:sp>
      <p:sp>
        <p:nvSpPr>
          <p:cNvPr id="7" name="Title 1">
            <a:extLst>
              <a:ext uri="{FF2B5EF4-FFF2-40B4-BE49-F238E27FC236}">
                <a16:creationId xmlns:a16="http://schemas.microsoft.com/office/drawing/2014/main" id="{3C9A3716-4AB2-FCC2-E6CD-4C14B24565AC}"/>
              </a:ext>
            </a:extLst>
          </p:cNvPr>
          <p:cNvSpPr>
            <a:spLocks noGrp="1"/>
          </p:cNvSpPr>
          <p:nvPr>
            <p:ph type="title"/>
          </p:nvPr>
        </p:nvSpPr>
        <p:spPr>
          <a:xfrm>
            <a:off x="508001" y="975000"/>
            <a:ext cx="11334043" cy="1303200"/>
          </a:xfrm>
        </p:spPr>
        <p:txBody>
          <a:bodyPr/>
          <a:lstStyle/>
          <a:p>
            <a:r>
              <a:rPr lang="vi-VN" sz="3333">
                <a:latin typeface="+mj-lt"/>
              </a:rPr>
              <a:t>2.2 Cơ cấu kinh tế, cơ cấu lao động chuyển dịch tích cực; công nghiệp có đóng góp ngày càng lớn trong nền kinh tế.</a:t>
            </a:r>
          </a:p>
        </p:txBody>
      </p:sp>
      <p:pic>
        <p:nvPicPr>
          <p:cNvPr id="3076" name="Picture 4">
            <a:extLst>
              <a:ext uri="{FF2B5EF4-FFF2-40B4-BE49-F238E27FC236}">
                <a16:creationId xmlns:a16="http://schemas.microsoft.com/office/drawing/2014/main" id="{7260D37F-847D-4E61-777C-C9939DAC08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867" y="2304423"/>
            <a:ext cx="5758467" cy="360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5248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1000"/>
                                        <p:tgtEl>
                                          <p:spTgt spid="4"/>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076"/>
                                        </p:tgtEl>
                                        <p:attrNameLst>
                                          <p:attrName>style.visibility</p:attrName>
                                        </p:attrNameLst>
                                      </p:cBhvr>
                                      <p:to>
                                        <p:strVal val="visible"/>
                                      </p:to>
                                    </p:set>
                                    <p:anim calcmode="lin" valueType="num">
                                      <p:cBhvr additive="base">
                                        <p:cTn id="16" dur="500" fill="hold"/>
                                        <p:tgtEl>
                                          <p:spTgt spid="3076"/>
                                        </p:tgtEl>
                                        <p:attrNameLst>
                                          <p:attrName>ppt_x</p:attrName>
                                        </p:attrNameLst>
                                      </p:cBhvr>
                                      <p:tavLst>
                                        <p:tav tm="0">
                                          <p:val>
                                            <p:strVal val="#ppt_x"/>
                                          </p:val>
                                        </p:tav>
                                        <p:tav tm="100000">
                                          <p:val>
                                            <p:strVal val="#ppt_x"/>
                                          </p:val>
                                        </p:tav>
                                      </p:tavLst>
                                    </p:anim>
                                    <p:anim calcmode="lin" valueType="num">
                                      <p:cBhvr additive="base">
                                        <p:cTn id="17"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1DB183-4FE8-D875-60B5-8986801D5053}"/>
              </a:ext>
            </a:extLst>
          </p:cNvPr>
          <p:cNvSpPr>
            <a:spLocks noGrp="1"/>
          </p:cNvSpPr>
          <p:nvPr>
            <p:ph type="title"/>
          </p:nvPr>
        </p:nvSpPr>
        <p:spPr>
          <a:xfrm>
            <a:off x="508001" y="975000"/>
            <a:ext cx="11334043" cy="1303200"/>
          </a:xfrm>
        </p:spPr>
        <p:txBody>
          <a:bodyPr/>
          <a:lstStyle/>
          <a:p>
            <a:r>
              <a:rPr lang="vi-VN" sz="2667">
                <a:solidFill>
                  <a:schemeClr val="tx1"/>
                </a:solidFill>
                <a:latin typeface="+mj-lt"/>
              </a:rPr>
              <a:t>2.3 CNH, HĐH nông nghiệp, nông thôn góp phần thúc đẩy sản xuất nông nghiệp hàng hóa theo hướng tập trung, quy mô lớn, ứng dụng công nghệ cao; thúc đẩy tăng trưởng nông nghiệp ổn định, bền vững; ngành dịch vụ phát triển mạnh, chuyển dịch theo hướng hiện đại.</a:t>
            </a:r>
          </a:p>
        </p:txBody>
      </p:sp>
      <p:sp>
        <p:nvSpPr>
          <p:cNvPr id="5" name="Rectangle: Diagonal Corners Rounded 4">
            <a:extLst>
              <a:ext uri="{FF2B5EF4-FFF2-40B4-BE49-F238E27FC236}">
                <a16:creationId xmlns:a16="http://schemas.microsoft.com/office/drawing/2014/main" id="{229F7E7C-9349-DEC9-C5DC-32398CBDEF2A}"/>
              </a:ext>
            </a:extLst>
          </p:cNvPr>
          <p:cNvSpPr/>
          <p:nvPr/>
        </p:nvSpPr>
        <p:spPr>
          <a:xfrm>
            <a:off x="259646" y="2686755"/>
            <a:ext cx="5508977" cy="2619023"/>
          </a:xfrm>
          <a:prstGeom prst="round2DiagRect">
            <a:avLst/>
          </a:prstGeom>
          <a:solidFill>
            <a:schemeClr val="bg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vi-VN" sz="1867" kern="0">
                <a:solidFill>
                  <a:srgbClr val="181818"/>
                </a:solidFill>
                <a:latin typeface="Times New Roman" panose="02020603050405020304" pitchFamily="18" charset="0"/>
                <a:cs typeface="Times New Roman" panose="02020603050405020304" pitchFamily="18" charset="0"/>
                <a:sym typeface="Arial"/>
              </a:rPr>
              <a:t>Tốc độ tăng trưởng GDP toàn ngành nông, lâm nghiệp và thủy sản giai đoạn 2011 - 2020 đạt trung bình 3%/năm. Nông nghiệp chuyển dịch theo hướng sản xuất hàng hóa, hiện đại gắn với thị trường. Công nghiệp chế biến nông, lâm, thủy sản được đẩy mạnh; cơ giới hóa, hiện đại hóa trong sản xuất nông nghiệp được áp dụng rộng rãi, tạo nhiều thay đổi về phương thức canh tác, năng suất, chất lượng, sức cạnh tranh.</a:t>
            </a:r>
          </a:p>
        </p:txBody>
      </p:sp>
      <p:cxnSp>
        <p:nvCxnSpPr>
          <p:cNvPr id="7" name="Connector: Elbow 6">
            <a:extLst>
              <a:ext uri="{FF2B5EF4-FFF2-40B4-BE49-F238E27FC236}">
                <a16:creationId xmlns:a16="http://schemas.microsoft.com/office/drawing/2014/main" id="{D5FEBEA8-F986-2301-7489-1FB23F561039}"/>
              </a:ext>
            </a:extLst>
          </p:cNvPr>
          <p:cNvCxnSpPr>
            <a:cxnSpLocks/>
          </p:cNvCxnSpPr>
          <p:nvPr/>
        </p:nvCxnSpPr>
        <p:spPr>
          <a:xfrm>
            <a:off x="5768624" y="3429000"/>
            <a:ext cx="1851377" cy="1082507"/>
          </a:xfrm>
          <a:prstGeom prst="bentConnector3">
            <a:avLst/>
          </a:prstGeom>
        </p:spPr>
        <p:style>
          <a:lnRef idx="2">
            <a:schemeClr val="dk1"/>
          </a:lnRef>
          <a:fillRef idx="0">
            <a:schemeClr val="dk1"/>
          </a:fillRef>
          <a:effectRef idx="1">
            <a:schemeClr val="dk1"/>
          </a:effectRef>
          <a:fontRef idx="minor">
            <a:schemeClr val="tx1"/>
          </a:fontRef>
        </p:style>
      </p:cxnSp>
      <p:sp>
        <p:nvSpPr>
          <p:cNvPr id="8" name="Rectangle: Diagonal Corners Rounded 7">
            <a:extLst>
              <a:ext uri="{FF2B5EF4-FFF2-40B4-BE49-F238E27FC236}">
                <a16:creationId xmlns:a16="http://schemas.microsoft.com/office/drawing/2014/main" id="{9C91D0F6-C6A5-6FD3-39CA-22887F089753}"/>
              </a:ext>
            </a:extLst>
          </p:cNvPr>
          <p:cNvSpPr/>
          <p:nvPr/>
        </p:nvSpPr>
        <p:spPr>
          <a:xfrm>
            <a:off x="7620001" y="3263978"/>
            <a:ext cx="4018844" cy="2619023"/>
          </a:xfrm>
          <a:prstGeom prst="round2DiagRect">
            <a:avLst/>
          </a:prstGeom>
          <a:solidFill>
            <a:schemeClr val="bg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219170">
              <a:buClr>
                <a:srgbClr val="000000"/>
              </a:buClr>
            </a:pPr>
            <a:r>
              <a:rPr lang="vi-VN" sz="1867" kern="0">
                <a:solidFill>
                  <a:srgbClr val="181818"/>
                </a:solidFill>
                <a:latin typeface="Times New Roman" panose="02020603050405020304" pitchFamily="18" charset="0"/>
                <a:cs typeface="Times New Roman" panose="02020603050405020304" pitchFamily="18" charset="0"/>
                <a:sym typeface="Arial"/>
              </a:rPr>
              <a:t>Trình độ khoa học, công nghệ trong sản xuất nông nghiệp từng bước được nâng cao theo hướng áp dụng công nghệ mới. Đóng góp của ngành dịch vụ vào tăng trưởng kinh tế ngày càng tăng. Tăng trưởng bình quân của khu vực dịch vụ giai đoạn 2011 - 2020 là 6,4%/năm. </a:t>
            </a:r>
          </a:p>
        </p:txBody>
      </p:sp>
    </p:spTree>
    <p:extLst>
      <p:ext uri="{BB962C8B-B14F-4D97-AF65-F5344CB8AC3E}">
        <p14:creationId xmlns:p14="http://schemas.microsoft.com/office/powerpoint/2010/main" val="40233706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69F595-38A9-A619-B9E0-FB39EB79E6C0}"/>
              </a:ext>
            </a:extLst>
          </p:cNvPr>
          <p:cNvSpPr>
            <a:spLocks noGrp="1"/>
          </p:cNvSpPr>
          <p:nvPr>
            <p:ph type="title"/>
          </p:nvPr>
        </p:nvSpPr>
        <p:spPr>
          <a:xfrm>
            <a:off x="508001" y="975000"/>
            <a:ext cx="11334043" cy="1303200"/>
          </a:xfrm>
        </p:spPr>
        <p:txBody>
          <a:bodyPr/>
          <a:lstStyle/>
          <a:p>
            <a:r>
              <a:rPr lang="vi-VN" sz="2667">
                <a:solidFill>
                  <a:schemeClr val="tx1"/>
                </a:solidFill>
                <a:latin typeface="+mj-lt"/>
              </a:rPr>
              <a:t>2.3 CNH, HĐH nông nghiệp, nông thôn góp phần thúc đẩy sản xuất nông nghiệp hàng hóa theo hướng tập trung, quy mô lớn, ứng dụng công nghệ cao; thúc đẩy tăng trưởng nông nghiệp ổn định, bền vững; ngành dịch vụ phát triển mạnh, chuyển dịch theo hướng hiện đại.</a:t>
            </a:r>
          </a:p>
        </p:txBody>
      </p:sp>
      <p:sp>
        <p:nvSpPr>
          <p:cNvPr id="5" name="Rectangle: Rounded Corners 4">
            <a:extLst>
              <a:ext uri="{FF2B5EF4-FFF2-40B4-BE49-F238E27FC236}">
                <a16:creationId xmlns:a16="http://schemas.microsoft.com/office/drawing/2014/main" id="{8422B5D9-3706-2143-5F3E-562E93FFF211}"/>
              </a:ext>
            </a:extLst>
          </p:cNvPr>
          <p:cNvSpPr/>
          <p:nvPr/>
        </p:nvSpPr>
        <p:spPr>
          <a:xfrm>
            <a:off x="248356" y="2788355"/>
            <a:ext cx="5847645" cy="3094645"/>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vi-VN" sz="1867" kern="0">
                <a:solidFill>
                  <a:srgbClr val="181818"/>
                </a:solidFill>
                <a:latin typeface="Times New Roman" panose="02020603050405020304" pitchFamily="18" charset="0"/>
                <a:cs typeface="Times New Roman" panose="02020603050405020304" pitchFamily="18" charset="0"/>
                <a:sym typeface="Arial"/>
              </a:rPr>
              <a:t>Một số ngành có tiềm năng, lợi thế, có hàm lượng khoa học, công nghệ cao, như thông tin, bưu chính, viễn thông, du lịch, hàng không,... phát triển với tốc độ nhanh. Thương mại điện tử phát triển mạnh. Một số ngành dịch vụ được hiện đại hóa, hình thành các sản phẩm dịch vụ hiện đại, có chất lượng cao, như y tế, bảo hiểm,... Kinh tế số được chú trọng phát triển trở thành động lực tăng trưởng của nền kinh tế, thúc đẩy quá trình chuyển đổi số, phát triển chính phủ số, xã hội số.</a:t>
            </a:r>
          </a:p>
        </p:txBody>
      </p:sp>
      <p:pic>
        <p:nvPicPr>
          <p:cNvPr id="6146" name="Picture 2" descr="Fourth International Conference On Paediatric Acquired Brain Injury 2020 —  INSWABI">
            <a:extLst>
              <a:ext uri="{FF2B5EF4-FFF2-40B4-BE49-F238E27FC236}">
                <a16:creationId xmlns:a16="http://schemas.microsoft.com/office/drawing/2014/main" id="{802DB913-D466-3FAB-22C4-8752E58C9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8689" y="2843377"/>
            <a:ext cx="5684956" cy="29846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3857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additive="base">
                                        <p:cTn id="17" dur="500" fill="hold"/>
                                        <p:tgtEl>
                                          <p:spTgt spid="6146"/>
                                        </p:tgtEl>
                                        <p:attrNameLst>
                                          <p:attrName>ppt_x</p:attrName>
                                        </p:attrNameLst>
                                      </p:cBhvr>
                                      <p:tavLst>
                                        <p:tav tm="0">
                                          <p:val>
                                            <p:strVal val="#ppt_x"/>
                                          </p:val>
                                        </p:tav>
                                        <p:tav tm="100000">
                                          <p:val>
                                            <p:strVal val="#ppt_x"/>
                                          </p:val>
                                        </p:tav>
                                      </p:tavLst>
                                    </p:anim>
                                    <p:anim calcmode="lin" valueType="num">
                                      <p:cBhvr additive="base">
                                        <p:cTn id="1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17" name="Isosceles Triangle 16">
            <a:extLst>
              <a:ext uri="{FF2B5EF4-FFF2-40B4-BE49-F238E27FC236}">
                <a16:creationId xmlns:a16="http://schemas.microsoft.com/office/drawing/2014/main" id="{CF79B1BE-6A5B-4598-81F2-B29D26801788}"/>
              </a:ext>
            </a:extLst>
          </p:cNvPr>
          <p:cNvSpPr/>
          <p:nvPr/>
        </p:nvSpPr>
        <p:spPr>
          <a:xfrm rot="10800000">
            <a:off x="-1192696" y="0"/>
            <a:ext cx="2385392" cy="1133061"/>
          </a:xfrm>
          <a:prstGeom prst="triangle">
            <a:avLst/>
          </a:prstGeom>
          <a:solidFill>
            <a:schemeClr val="bg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2C139D62-2193-4D63-93A4-BAB02EB5501E}"/>
              </a:ext>
            </a:extLst>
          </p:cNvPr>
          <p:cNvSpPr txBox="1"/>
          <p:nvPr/>
        </p:nvSpPr>
        <p:spPr>
          <a:xfrm>
            <a:off x="669892" y="2921168"/>
            <a:ext cx="5796498" cy="1015663"/>
          </a:xfrm>
          <a:custGeom>
            <a:avLst/>
            <a:gdLst>
              <a:gd name="connsiteX0" fmla="*/ 0 w 5796498"/>
              <a:gd name="connsiteY0" fmla="*/ 0 h 1015663"/>
              <a:gd name="connsiteX1" fmla="*/ 759985 w 5796498"/>
              <a:gd name="connsiteY1" fmla="*/ 0 h 1015663"/>
              <a:gd name="connsiteX2" fmla="*/ 1462006 w 5796498"/>
              <a:gd name="connsiteY2" fmla="*/ 0 h 1015663"/>
              <a:gd name="connsiteX3" fmla="*/ 1932166 w 5796498"/>
              <a:gd name="connsiteY3" fmla="*/ 0 h 1015663"/>
              <a:gd name="connsiteX4" fmla="*/ 2460291 w 5796498"/>
              <a:gd name="connsiteY4" fmla="*/ 0 h 1015663"/>
              <a:gd name="connsiteX5" fmla="*/ 3104347 w 5796498"/>
              <a:gd name="connsiteY5" fmla="*/ 0 h 1015663"/>
              <a:gd name="connsiteX6" fmla="*/ 3748402 w 5796498"/>
              <a:gd name="connsiteY6" fmla="*/ 0 h 1015663"/>
              <a:gd name="connsiteX7" fmla="*/ 4450422 w 5796498"/>
              <a:gd name="connsiteY7" fmla="*/ 0 h 1015663"/>
              <a:gd name="connsiteX8" fmla="*/ 4978548 w 5796498"/>
              <a:gd name="connsiteY8" fmla="*/ 0 h 1015663"/>
              <a:gd name="connsiteX9" fmla="*/ 5796498 w 5796498"/>
              <a:gd name="connsiteY9" fmla="*/ 0 h 1015663"/>
              <a:gd name="connsiteX10" fmla="*/ 5796498 w 5796498"/>
              <a:gd name="connsiteY10" fmla="*/ 497675 h 1015663"/>
              <a:gd name="connsiteX11" fmla="*/ 5796498 w 5796498"/>
              <a:gd name="connsiteY11" fmla="*/ 1015663 h 1015663"/>
              <a:gd name="connsiteX12" fmla="*/ 5094478 w 5796498"/>
              <a:gd name="connsiteY12" fmla="*/ 1015663 h 1015663"/>
              <a:gd name="connsiteX13" fmla="*/ 4624317 w 5796498"/>
              <a:gd name="connsiteY13" fmla="*/ 1015663 h 1015663"/>
              <a:gd name="connsiteX14" fmla="*/ 4038227 w 5796498"/>
              <a:gd name="connsiteY14" fmla="*/ 1015663 h 1015663"/>
              <a:gd name="connsiteX15" fmla="*/ 3510102 w 5796498"/>
              <a:gd name="connsiteY15" fmla="*/ 1015663 h 1015663"/>
              <a:gd name="connsiteX16" fmla="*/ 2924011 w 5796498"/>
              <a:gd name="connsiteY16" fmla="*/ 1015663 h 1015663"/>
              <a:gd name="connsiteX17" fmla="*/ 2221991 w 5796498"/>
              <a:gd name="connsiteY17" fmla="*/ 1015663 h 1015663"/>
              <a:gd name="connsiteX18" fmla="*/ 1577936 w 5796498"/>
              <a:gd name="connsiteY18" fmla="*/ 1015663 h 1015663"/>
              <a:gd name="connsiteX19" fmla="*/ 1107775 w 5796498"/>
              <a:gd name="connsiteY19" fmla="*/ 1015663 h 1015663"/>
              <a:gd name="connsiteX20" fmla="*/ 579650 w 5796498"/>
              <a:gd name="connsiteY20" fmla="*/ 1015663 h 1015663"/>
              <a:gd name="connsiteX21" fmla="*/ 0 w 5796498"/>
              <a:gd name="connsiteY21" fmla="*/ 1015663 h 1015663"/>
              <a:gd name="connsiteX22" fmla="*/ 0 w 5796498"/>
              <a:gd name="connsiteY22" fmla="*/ 528145 h 1015663"/>
              <a:gd name="connsiteX23" fmla="*/ 0 w 5796498"/>
              <a:gd name="connsiteY23" fmla="*/ 0 h 101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796498" h="1015663" extrusionOk="0">
                <a:moveTo>
                  <a:pt x="0" y="0"/>
                </a:moveTo>
                <a:cubicBezTo>
                  <a:pt x="347437" y="-4769"/>
                  <a:pt x="419169" y="9884"/>
                  <a:pt x="759985" y="0"/>
                </a:cubicBezTo>
                <a:cubicBezTo>
                  <a:pt x="1100802" y="-9884"/>
                  <a:pt x="1120335" y="-19828"/>
                  <a:pt x="1462006" y="0"/>
                </a:cubicBezTo>
                <a:cubicBezTo>
                  <a:pt x="1803677" y="19828"/>
                  <a:pt x="1743157" y="-6011"/>
                  <a:pt x="1932166" y="0"/>
                </a:cubicBezTo>
                <a:cubicBezTo>
                  <a:pt x="2121175" y="6011"/>
                  <a:pt x="2226695" y="5009"/>
                  <a:pt x="2460291" y="0"/>
                </a:cubicBezTo>
                <a:cubicBezTo>
                  <a:pt x="2693888" y="-5009"/>
                  <a:pt x="2791670" y="24797"/>
                  <a:pt x="3104347" y="0"/>
                </a:cubicBezTo>
                <a:cubicBezTo>
                  <a:pt x="3417024" y="-24797"/>
                  <a:pt x="3432667" y="6240"/>
                  <a:pt x="3748402" y="0"/>
                </a:cubicBezTo>
                <a:cubicBezTo>
                  <a:pt x="4064137" y="-6240"/>
                  <a:pt x="4217415" y="-33159"/>
                  <a:pt x="4450422" y="0"/>
                </a:cubicBezTo>
                <a:cubicBezTo>
                  <a:pt x="4683429" y="33159"/>
                  <a:pt x="4826077" y="2181"/>
                  <a:pt x="4978548" y="0"/>
                </a:cubicBezTo>
                <a:cubicBezTo>
                  <a:pt x="5131019" y="-2181"/>
                  <a:pt x="5566466" y="-15002"/>
                  <a:pt x="5796498" y="0"/>
                </a:cubicBezTo>
                <a:cubicBezTo>
                  <a:pt x="5797333" y="141313"/>
                  <a:pt x="5786750" y="310192"/>
                  <a:pt x="5796498" y="497675"/>
                </a:cubicBezTo>
                <a:cubicBezTo>
                  <a:pt x="5806246" y="685158"/>
                  <a:pt x="5781650" y="892892"/>
                  <a:pt x="5796498" y="1015663"/>
                </a:cubicBezTo>
                <a:cubicBezTo>
                  <a:pt x="5492960" y="1030334"/>
                  <a:pt x="5382034" y="1036703"/>
                  <a:pt x="5094478" y="1015663"/>
                </a:cubicBezTo>
                <a:cubicBezTo>
                  <a:pt x="4806922" y="994623"/>
                  <a:pt x="4766688" y="1021142"/>
                  <a:pt x="4624317" y="1015663"/>
                </a:cubicBezTo>
                <a:cubicBezTo>
                  <a:pt x="4481946" y="1010184"/>
                  <a:pt x="4260248" y="1041358"/>
                  <a:pt x="4038227" y="1015663"/>
                </a:cubicBezTo>
                <a:cubicBezTo>
                  <a:pt x="3816206" y="989969"/>
                  <a:pt x="3670269" y="1015368"/>
                  <a:pt x="3510102" y="1015663"/>
                </a:cubicBezTo>
                <a:cubicBezTo>
                  <a:pt x="3349935" y="1015958"/>
                  <a:pt x="3147259" y="994615"/>
                  <a:pt x="2924011" y="1015663"/>
                </a:cubicBezTo>
                <a:cubicBezTo>
                  <a:pt x="2700763" y="1036711"/>
                  <a:pt x="2535215" y="1012846"/>
                  <a:pt x="2221991" y="1015663"/>
                </a:cubicBezTo>
                <a:cubicBezTo>
                  <a:pt x="1908767" y="1018480"/>
                  <a:pt x="1829357" y="1033808"/>
                  <a:pt x="1577936" y="1015663"/>
                </a:cubicBezTo>
                <a:cubicBezTo>
                  <a:pt x="1326515" y="997518"/>
                  <a:pt x="1240819" y="1024055"/>
                  <a:pt x="1107775" y="1015663"/>
                </a:cubicBezTo>
                <a:cubicBezTo>
                  <a:pt x="974731" y="1007271"/>
                  <a:pt x="813649" y="1016909"/>
                  <a:pt x="579650" y="1015663"/>
                </a:cubicBezTo>
                <a:cubicBezTo>
                  <a:pt x="345652" y="1014417"/>
                  <a:pt x="193920" y="1043539"/>
                  <a:pt x="0" y="1015663"/>
                </a:cubicBezTo>
                <a:cubicBezTo>
                  <a:pt x="-3586" y="885681"/>
                  <a:pt x="-23179" y="758080"/>
                  <a:pt x="0" y="528145"/>
                </a:cubicBezTo>
                <a:cubicBezTo>
                  <a:pt x="23179" y="298210"/>
                  <a:pt x="-22910" y="141341"/>
                  <a:pt x="0" y="0"/>
                </a:cubicBezTo>
                <a:close/>
              </a:path>
            </a:pathLst>
          </a:custGeom>
          <a:noFill/>
          <a:ln w="28575">
            <a:solidFill>
              <a:schemeClr val="tx1">
                <a:lumMod val="95000"/>
                <a:lumOff val="5000"/>
              </a:schemeClr>
            </a:solidFill>
            <a:extLst>
              <a:ext uri="{C807C97D-BFC1-408E-A445-0C87EB9F89A2}">
                <ask:lineSketchStyleProps xmlns:ask="http://schemas.microsoft.com/office/drawing/2018/sketchyshapes" sd="714250549">
                  <a:prstGeom prst="rect">
                    <a:avLst/>
                  </a:prstGeom>
                  <ask:type>
                    <ask:lineSketchFreehand/>
                  </ask:type>
                </ask:lineSketchStyleProps>
              </a:ext>
            </a:extLst>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Bahnschrift SemiBold" panose="020B0502040204020203" pitchFamily="34" charset="0"/>
                <a:ea typeface="+mn-ea"/>
                <a:cs typeface="+mn-cs"/>
              </a:rPr>
              <a:t>  3. </a:t>
            </a:r>
            <a:r>
              <a:rPr kumimoji="0" lang="vi-VN" sz="3000" b="0" i="0" u="none" strike="noStrike" kern="1200" cap="none" spc="0" normalizeH="0" baseline="0" noProof="0">
                <a:ln>
                  <a:noFill/>
                </a:ln>
                <a:solidFill>
                  <a:prstClr val="black"/>
                </a:solidFill>
                <a:effectLst/>
                <a:uLnTx/>
                <a:uFillTx/>
                <a:latin typeface="Bahnschrift SemiBold" panose="020B0502040204020203" pitchFamily="34" charset="0"/>
                <a:ea typeface="+mn-ea"/>
                <a:cs typeface="+mn-cs"/>
              </a:rPr>
              <a:t>Vai trò lãnh đạo của Đảng đối </a:t>
            </a:r>
            <a:endParaRPr kumimoji="0" lang="en-US" sz="3000" b="0" i="0" u="none" strike="noStrike" kern="1200" cap="none" spc="0" normalizeH="0" baseline="0" noProof="0">
              <a:ln>
                <a:noFill/>
              </a:ln>
              <a:solidFill>
                <a:prstClr val="black"/>
              </a:solidFill>
              <a:effectLst/>
              <a:uLnTx/>
              <a:uFillTx/>
              <a:latin typeface="Bahnschrift SemiBold" panose="020B0502040204020203"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3000" b="0" i="0" u="none" strike="noStrike" kern="1200" cap="none" spc="0" normalizeH="0" baseline="0" noProof="0">
                <a:ln>
                  <a:noFill/>
                </a:ln>
                <a:solidFill>
                  <a:prstClr val="black"/>
                </a:solidFill>
                <a:effectLst/>
                <a:uLnTx/>
                <a:uFillTx/>
                <a:latin typeface="Bahnschrift SemiBold" panose="020B0502040204020203" pitchFamily="34" charset="0"/>
                <a:ea typeface="+mn-ea"/>
                <a:cs typeface="+mn-cs"/>
              </a:rPr>
              <a:t>với sự nghiệp</a:t>
            </a:r>
            <a:r>
              <a:rPr kumimoji="0" lang="en-US" sz="3000" b="0" i="0" u="none" strike="noStrike" kern="1200" cap="none" spc="0" normalizeH="0" baseline="0" noProof="0">
                <a:ln>
                  <a:noFill/>
                </a:ln>
                <a:solidFill>
                  <a:prstClr val="black"/>
                </a:solidFill>
                <a:effectLst/>
                <a:uLnTx/>
                <a:uFillTx/>
                <a:latin typeface="Bahnschrift SemiBold" panose="020B0502040204020203" pitchFamily="34" charset="0"/>
                <a:ea typeface="+mn-ea"/>
                <a:cs typeface="+mn-cs"/>
              </a:rPr>
              <a:t> hội nhập quốc tế</a:t>
            </a:r>
            <a:endParaRPr kumimoji="0" lang="en-US" sz="3000" b="0" i="0" u="none" strike="noStrike" kern="1200" cap="none" spc="0" normalizeH="0" baseline="0" noProof="0">
              <a:ln>
                <a:noFill/>
              </a:ln>
              <a:solidFill>
                <a:prstClr val="black"/>
              </a:solidFill>
              <a:effectLst/>
              <a:uLnTx/>
              <a:uFillTx/>
              <a:latin typeface="Calibri"/>
              <a:ea typeface="+mn-ea"/>
              <a:cs typeface="+mn-cs"/>
            </a:endParaRPr>
          </a:p>
        </p:txBody>
      </p:sp>
      <p:sp>
        <p:nvSpPr>
          <p:cNvPr id="14" name="Isosceles Triangle 13">
            <a:extLst>
              <a:ext uri="{FF2B5EF4-FFF2-40B4-BE49-F238E27FC236}">
                <a16:creationId xmlns:a16="http://schemas.microsoft.com/office/drawing/2014/main" id="{A3A53A5B-8BB8-4533-9BCB-E505EFBEC2F1}"/>
              </a:ext>
            </a:extLst>
          </p:cNvPr>
          <p:cNvSpPr/>
          <p:nvPr/>
        </p:nvSpPr>
        <p:spPr>
          <a:xfrm>
            <a:off x="10999304" y="5724939"/>
            <a:ext cx="2385392" cy="1133061"/>
          </a:xfrm>
          <a:prstGeom prst="triangle">
            <a:avLst/>
          </a:prstGeom>
          <a:solidFill>
            <a:schemeClr val="bg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30" name="Picture 29">
            <a:extLst>
              <a:ext uri="{FF2B5EF4-FFF2-40B4-BE49-F238E27FC236}">
                <a16:creationId xmlns:a16="http://schemas.microsoft.com/office/drawing/2014/main" id="{A1F30D3C-E453-456B-B665-4ABEBFEAA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220" r="12220"/>
          <a:stretch/>
        </p:blipFill>
        <p:spPr bwMode="auto">
          <a:xfrm>
            <a:off x="6200172" y="0"/>
            <a:ext cx="8010599" cy="6858000"/>
          </a:xfrm>
          <a:custGeom>
            <a:avLst/>
            <a:gdLst>
              <a:gd name="connsiteX0" fmla="*/ 1980385 w 8010599"/>
              <a:gd name="connsiteY0" fmla="*/ 0 h 6858000"/>
              <a:gd name="connsiteX1" fmla="*/ 8010599 w 8010599"/>
              <a:gd name="connsiteY1" fmla="*/ 0 h 6858000"/>
              <a:gd name="connsiteX2" fmla="*/ 6030215 w 8010599"/>
              <a:gd name="connsiteY2" fmla="*/ 6858000 h 6858000"/>
              <a:gd name="connsiteX3" fmla="*/ 0 w 80105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010599" h="6858000">
                <a:moveTo>
                  <a:pt x="1980385" y="0"/>
                </a:moveTo>
                <a:lnTo>
                  <a:pt x="8010599" y="0"/>
                </a:lnTo>
                <a:lnTo>
                  <a:pt x="6030215" y="6858000"/>
                </a:lnTo>
                <a:lnTo>
                  <a:pt x="0" y="6858000"/>
                </a:lnTo>
                <a:close/>
              </a:path>
            </a:pathLst>
          </a:custGeom>
          <a:noFill/>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Lst>
        </p:spPr>
      </p:pic>
      <p:sp>
        <p:nvSpPr>
          <p:cNvPr id="24" name="Isosceles Triangle 23">
            <a:extLst>
              <a:ext uri="{FF2B5EF4-FFF2-40B4-BE49-F238E27FC236}">
                <a16:creationId xmlns:a16="http://schemas.microsoft.com/office/drawing/2014/main" id="{BDF15F7D-8470-4683-99AD-DAB3A2AE6515}"/>
              </a:ext>
            </a:extLst>
          </p:cNvPr>
          <p:cNvSpPr/>
          <p:nvPr/>
        </p:nvSpPr>
        <p:spPr>
          <a:xfrm rot="8717164">
            <a:off x="428920" y="2900860"/>
            <a:ext cx="705016" cy="426720"/>
          </a:xfrm>
          <a:custGeom>
            <a:avLst/>
            <a:gdLst>
              <a:gd name="connsiteX0" fmla="*/ 0 w 705016"/>
              <a:gd name="connsiteY0" fmla="*/ 426720 h 426720"/>
              <a:gd name="connsiteX1" fmla="*/ 352508 w 705016"/>
              <a:gd name="connsiteY1" fmla="*/ 0 h 426720"/>
              <a:gd name="connsiteX2" fmla="*/ 705016 w 705016"/>
              <a:gd name="connsiteY2" fmla="*/ 426720 h 426720"/>
              <a:gd name="connsiteX3" fmla="*/ 359558 w 705016"/>
              <a:gd name="connsiteY3" fmla="*/ 426720 h 426720"/>
              <a:gd name="connsiteX4" fmla="*/ 0 w 705016"/>
              <a:gd name="connsiteY4" fmla="*/ 426720 h 42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016" h="426720" fill="none" extrusionOk="0">
                <a:moveTo>
                  <a:pt x="0" y="426720"/>
                </a:moveTo>
                <a:cubicBezTo>
                  <a:pt x="52586" y="259225"/>
                  <a:pt x="292749" y="157248"/>
                  <a:pt x="352508" y="0"/>
                </a:cubicBezTo>
                <a:cubicBezTo>
                  <a:pt x="507331" y="179960"/>
                  <a:pt x="596793" y="358968"/>
                  <a:pt x="705016" y="426720"/>
                </a:cubicBezTo>
                <a:cubicBezTo>
                  <a:pt x="605375" y="449954"/>
                  <a:pt x="457339" y="405067"/>
                  <a:pt x="359558" y="426720"/>
                </a:cubicBezTo>
                <a:cubicBezTo>
                  <a:pt x="261777" y="448373"/>
                  <a:pt x="132537" y="401599"/>
                  <a:pt x="0" y="426720"/>
                </a:cubicBezTo>
                <a:close/>
              </a:path>
              <a:path w="705016" h="426720" stroke="0" extrusionOk="0">
                <a:moveTo>
                  <a:pt x="0" y="426720"/>
                </a:moveTo>
                <a:cubicBezTo>
                  <a:pt x="137100" y="217180"/>
                  <a:pt x="206905" y="215200"/>
                  <a:pt x="352508" y="0"/>
                </a:cubicBezTo>
                <a:cubicBezTo>
                  <a:pt x="526867" y="175388"/>
                  <a:pt x="514782" y="245680"/>
                  <a:pt x="705016" y="426720"/>
                </a:cubicBezTo>
                <a:cubicBezTo>
                  <a:pt x="620227" y="462724"/>
                  <a:pt x="484474" y="388636"/>
                  <a:pt x="345458" y="426720"/>
                </a:cubicBezTo>
                <a:cubicBezTo>
                  <a:pt x="206442" y="464804"/>
                  <a:pt x="128335" y="389473"/>
                  <a:pt x="0" y="426720"/>
                </a:cubicBezTo>
                <a:close/>
              </a:path>
            </a:pathLst>
          </a:custGeom>
          <a:solidFill>
            <a:schemeClr val="bg1">
              <a:lumMod val="65000"/>
            </a:schemeClr>
          </a:solidFill>
          <a:ln w="28575">
            <a:solidFill>
              <a:schemeClr val="tx1">
                <a:lumMod val="95000"/>
                <a:lumOff val="5000"/>
              </a:schemeClr>
            </a:solidFill>
            <a:extLst>
              <a:ext uri="{C807C97D-BFC1-408E-A445-0C87EB9F89A2}">
                <ask:lineSketchStyleProps xmlns:ask="http://schemas.microsoft.com/office/drawing/2018/sketchyshapes" sd="2066047003">
                  <a:prstGeom prst="triangl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Isosceles Triangle 31">
            <a:extLst>
              <a:ext uri="{FF2B5EF4-FFF2-40B4-BE49-F238E27FC236}">
                <a16:creationId xmlns:a16="http://schemas.microsoft.com/office/drawing/2014/main" id="{23255917-DBF1-4376-BD53-E39F44E4DE8E}"/>
              </a:ext>
            </a:extLst>
          </p:cNvPr>
          <p:cNvSpPr/>
          <p:nvPr/>
        </p:nvSpPr>
        <p:spPr>
          <a:xfrm rot="8717164">
            <a:off x="6009269" y="3723471"/>
            <a:ext cx="705016" cy="426720"/>
          </a:xfrm>
          <a:custGeom>
            <a:avLst/>
            <a:gdLst>
              <a:gd name="connsiteX0" fmla="*/ 0 w 705016"/>
              <a:gd name="connsiteY0" fmla="*/ 426720 h 426720"/>
              <a:gd name="connsiteX1" fmla="*/ 352508 w 705016"/>
              <a:gd name="connsiteY1" fmla="*/ 0 h 426720"/>
              <a:gd name="connsiteX2" fmla="*/ 705016 w 705016"/>
              <a:gd name="connsiteY2" fmla="*/ 426720 h 426720"/>
              <a:gd name="connsiteX3" fmla="*/ 359558 w 705016"/>
              <a:gd name="connsiteY3" fmla="*/ 426720 h 426720"/>
              <a:gd name="connsiteX4" fmla="*/ 0 w 705016"/>
              <a:gd name="connsiteY4" fmla="*/ 426720 h 42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016" h="426720" fill="none" extrusionOk="0">
                <a:moveTo>
                  <a:pt x="0" y="426720"/>
                </a:moveTo>
                <a:cubicBezTo>
                  <a:pt x="52586" y="259225"/>
                  <a:pt x="292749" y="157248"/>
                  <a:pt x="352508" y="0"/>
                </a:cubicBezTo>
                <a:cubicBezTo>
                  <a:pt x="507331" y="179960"/>
                  <a:pt x="596793" y="358968"/>
                  <a:pt x="705016" y="426720"/>
                </a:cubicBezTo>
                <a:cubicBezTo>
                  <a:pt x="605375" y="449954"/>
                  <a:pt x="457339" y="405067"/>
                  <a:pt x="359558" y="426720"/>
                </a:cubicBezTo>
                <a:cubicBezTo>
                  <a:pt x="261777" y="448373"/>
                  <a:pt x="132537" y="401599"/>
                  <a:pt x="0" y="426720"/>
                </a:cubicBezTo>
                <a:close/>
              </a:path>
              <a:path w="705016" h="426720" stroke="0" extrusionOk="0">
                <a:moveTo>
                  <a:pt x="0" y="426720"/>
                </a:moveTo>
                <a:cubicBezTo>
                  <a:pt x="137100" y="217180"/>
                  <a:pt x="206905" y="215200"/>
                  <a:pt x="352508" y="0"/>
                </a:cubicBezTo>
                <a:cubicBezTo>
                  <a:pt x="526867" y="175388"/>
                  <a:pt x="514782" y="245680"/>
                  <a:pt x="705016" y="426720"/>
                </a:cubicBezTo>
                <a:cubicBezTo>
                  <a:pt x="620227" y="462724"/>
                  <a:pt x="484474" y="388636"/>
                  <a:pt x="345458" y="426720"/>
                </a:cubicBezTo>
                <a:cubicBezTo>
                  <a:pt x="206442" y="464804"/>
                  <a:pt x="128335" y="389473"/>
                  <a:pt x="0" y="426720"/>
                </a:cubicBezTo>
                <a:close/>
              </a:path>
            </a:pathLst>
          </a:custGeom>
          <a:solidFill>
            <a:schemeClr val="bg1">
              <a:lumMod val="65000"/>
            </a:schemeClr>
          </a:solidFill>
          <a:ln w="28575">
            <a:solidFill>
              <a:schemeClr val="tx1">
                <a:lumMod val="95000"/>
                <a:lumOff val="5000"/>
              </a:schemeClr>
            </a:solidFill>
            <a:extLst>
              <a:ext uri="{C807C97D-BFC1-408E-A445-0C87EB9F89A2}">
                <ask:lineSketchStyleProps xmlns:ask="http://schemas.microsoft.com/office/drawing/2018/sketchyshapes" sd="2066047003">
                  <a:prstGeom prst="triangl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F90139C4-6949-3CEC-65C3-2F9F69A3EC9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75DC952-F849-6D28-10C5-A06488142A36}"/>
              </a:ext>
            </a:extLst>
          </p:cNvPr>
          <p:cNvSpPr/>
          <p:nvPr/>
        </p:nvSpPr>
        <p:spPr>
          <a:xfrm>
            <a:off x="3147391" y="467382"/>
            <a:ext cx="5897218" cy="1042103"/>
          </a:xfrm>
          <a:prstGeom prst="roundRect">
            <a:avLst/>
          </a:prstGeom>
          <a:solidFill>
            <a:schemeClr val="tx1">
              <a:lumMod val="75000"/>
              <a:lumOff val="25000"/>
              <a:alpha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000" b="1">
                <a:solidFill>
                  <a:schemeClr val="bg1"/>
                </a:solidFill>
                <a:latin typeface="Times New Roman" panose="02020603050405020304" pitchFamily="18" charset="0"/>
              </a:rPr>
              <a:t>1.  ĐỐI VỚI SỰ NGHIỆP ĐỔI MỚI ĐẤT NƯỚC</a:t>
            </a:r>
            <a:endParaRPr lang="en-GB" sz="2000" b="1">
              <a:solidFill>
                <a:schemeClr val="bg1"/>
              </a:solidFill>
              <a:latin typeface="Times New Roman" panose="02020603050405020304" pitchFamily="18" charset="0"/>
            </a:endParaRPr>
          </a:p>
        </p:txBody>
      </p:sp>
      <p:sp>
        <p:nvSpPr>
          <p:cNvPr id="5" name="Rectangle: Rounded Corners 4">
            <a:extLst>
              <a:ext uri="{FF2B5EF4-FFF2-40B4-BE49-F238E27FC236}">
                <a16:creationId xmlns:a16="http://schemas.microsoft.com/office/drawing/2014/main" id="{E118FB1B-356B-8759-D108-9581A7C3E889}"/>
              </a:ext>
            </a:extLst>
          </p:cNvPr>
          <p:cNvSpPr/>
          <p:nvPr/>
        </p:nvSpPr>
        <p:spPr>
          <a:xfrm>
            <a:off x="304800" y="1854042"/>
            <a:ext cx="7182679" cy="3988904"/>
          </a:xfrm>
          <a:prstGeom prst="roundRect">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n-US" sz="2000">
                <a:latin typeface="Times New Roman" panose="02020603050405020304" pitchFamily="18" charset="0"/>
                <a:ea typeface="Calibri" panose="020F0502020204030204" pitchFamily="34" charset="0"/>
              </a:rPr>
              <a:t>Ðảng Cộng sản Việt Nam luôn ý thức sâu sắc vị thế của Ðảng duy nhất cầm quyền</a:t>
            </a:r>
          </a:p>
          <a:p>
            <a:pPr marL="342900" indent="-342900" algn="just">
              <a:buFont typeface="Arial" panose="020B0604020202020204" pitchFamily="34" charset="0"/>
              <a:buChar char="•"/>
            </a:pPr>
            <a:endParaRPr lang="en-US" sz="2000">
              <a:latin typeface="Times New Roman" panose="02020603050405020304" pitchFamily="18" charset="0"/>
              <a:ea typeface="Calibri" panose="020F0502020204030204" pitchFamily="34" charset="0"/>
            </a:endParaRPr>
          </a:p>
          <a:p>
            <a:pPr marL="342900" indent="-342900" algn="just">
              <a:buFont typeface="Arial" panose="020B0604020202020204" pitchFamily="34" charset="0"/>
              <a:buChar char="•"/>
            </a:pPr>
            <a:r>
              <a:rPr lang="en-US" sz="2000">
                <a:latin typeface="Times New Roman" panose="02020603050405020304" pitchFamily="18" charset="0"/>
                <a:ea typeface="Calibri" panose="020F0502020204030204" pitchFamily="34" charset="0"/>
              </a:rPr>
              <a:t>“Mỗi đảng viên và cán bộ phải thật sự thấm nhuần đạo đức cách mạng, thật sự cần kiệm liêm chính, chí công vô tư. Phải giữ gìn Ðảng ta thật trong sạch, phải xứng đáng là người lãnh đạo, là người đày tớ thật trung thành của nhân dân"</a:t>
            </a:r>
            <a:endParaRPr lang="en-GB" sz="2000"/>
          </a:p>
          <a:p>
            <a:endParaRPr lang="en-GB"/>
          </a:p>
        </p:txBody>
      </p:sp>
      <p:sp>
        <p:nvSpPr>
          <p:cNvPr id="7" name="Rectangle 6">
            <a:extLst>
              <a:ext uri="{FF2B5EF4-FFF2-40B4-BE49-F238E27FC236}">
                <a16:creationId xmlns:a16="http://schemas.microsoft.com/office/drawing/2014/main" id="{19EEB907-3B16-2BBC-1814-346E7AA5658C}"/>
              </a:ext>
            </a:extLst>
          </p:cNvPr>
          <p:cNvSpPr/>
          <p:nvPr/>
        </p:nvSpPr>
        <p:spPr>
          <a:xfrm>
            <a:off x="7670481" y="4832465"/>
            <a:ext cx="4299044" cy="1200329"/>
          </a:xfrm>
          <a:prstGeom prst="rect">
            <a:avLst/>
          </a:prstGeom>
          <a:noFill/>
        </p:spPr>
        <p:txBody>
          <a:bodyPr wrap="square" lIns="91440" tIns="45720" rIns="91440" bIns="45720">
            <a:spAutoFit/>
          </a:bodyPr>
          <a:lstStyle/>
          <a:p>
            <a:pPr algn="just"/>
            <a:r>
              <a:rPr lang="en-US" sz="2400" b="1"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Tư tưởng xuyên suốt, nhất quán, n</a:t>
            </a:r>
            <a:r>
              <a:rPr lang="en-US" sz="2400" b="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guyên tắc bất di bất dịch của cách mạng Việt Nam</a:t>
            </a:r>
            <a:endParaRPr lang="en-US" sz="2400" b="1"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1026" name="Picture 2" descr="Góp phần nâng cao năng lực cầm quyền của Đảng Cộng sản Việt Nam">
            <a:extLst>
              <a:ext uri="{FF2B5EF4-FFF2-40B4-BE49-F238E27FC236}">
                <a16:creationId xmlns:a16="http://schemas.microsoft.com/office/drawing/2014/main" id="{624B17A0-779E-BC79-698B-D070B4EB13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2806" y="1932953"/>
            <a:ext cx="4134394" cy="2626170"/>
          </a:xfrm>
          <a:prstGeom prst="round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888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17" name="Isosceles Triangle 16">
            <a:extLst>
              <a:ext uri="{FF2B5EF4-FFF2-40B4-BE49-F238E27FC236}">
                <a16:creationId xmlns:a16="http://schemas.microsoft.com/office/drawing/2014/main" id="{CF79B1BE-6A5B-4598-81F2-B29D26801788}"/>
              </a:ext>
            </a:extLst>
          </p:cNvPr>
          <p:cNvSpPr/>
          <p:nvPr/>
        </p:nvSpPr>
        <p:spPr>
          <a:xfrm rot="10800000">
            <a:off x="-1192696" y="0"/>
            <a:ext cx="2385392" cy="1133061"/>
          </a:xfrm>
          <a:prstGeom prst="triangle">
            <a:avLst/>
          </a:prstGeom>
          <a:solidFill>
            <a:schemeClr val="bg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Rounded Corners 4"/>
          <p:cNvSpPr/>
          <p:nvPr/>
        </p:nvSpPr>
        <p:spPr>
          <a:xfrm>
            <a:off x="130792" y="2065094"/>
            <a:ext cx="7533974" cy="4389806"/>
          </a:xfrm>
          <a:custGeom>
            <a:avLst/>
            <a:gdLst>
              <a:gd name="connsiteX0" fmla="*/ 0 w 7533974"/>
              <a:gd name="connsiteY0" fmla="*/ 731649 h 4389806"/>
              <a:gd name="connsiteX1" fmla="*/ 731649 w 7533974"/>
              <a:gd name="connsiteY1" fmla="*/ 0 h 4389806"/>
              <a:gd name="connsiteX2" fmla="*/ 1406169 w 7533974"/>
              <a:gd name="connsiteY2" fmla="*/ 0 h 4389806"/>
              <a:gd name="connsiteX3" fmla="*/ 1959275 w 7533974"/>
              <a:gd name="connsiteY3" fmla="*/ 0 h 4389806"/>
              <a:gd name="connsiteX4" fmla="*/ 2755208 w 7533974"/>
              <a:gd name="connsiteY4" fmla="*/ 0 h 4389806"/>
              <a:gd name="connsiteX5" fmla="*/ 3551141 w 7533974"/>
              <a:gd name="connsiteY5" fmla="*/ 0 h 4389806"/>
              <a:gd name="connsiteX6" fmla="*/ 4347074 w 7533974"/>
              <a:gd name="connsiteY6" fmla="*/ 0 h 4389806"/>
              <a:gd name="connsiteX7" fmla="*/ 4839473 w 7533974"/>
              <a:gd name="connsiteY7" fmla="*/ 0 h 4389806"/>
              <a:gd name="connsiteX8" fmla="*/ 5392579 w 7533974"/>
              <a:gd name="connsiteY8" fmla="*/ 0 h 4389806"/>
              <a:gd name="connsiteX9" fmla="*/ 6067099 w 7533974"/>
              <a:gd name="connsiteY9" fmla="*/ 0 h 4389806"/>
              <a:gd name="connsiteX10" fmla="*/ 6802325 w 7533974"/>
              <a:gd name="connsiteY10" fmla="*/ 0 h 4389806"/>
              <a:gd name="connsiteX11" fmla="*/ 7533974 w 7533974"/>
              <a:gd name="connsiteY11" fmla="*/ 731649 h 4389806"/>
              <a:gd name="connsiteX12" fmla="*/ 7533974 w 7533974"/>
              <a:gd name="connsiteY12" fmla="*/ 1346216 h 4389806"/>
              <a:gd name="connsiteX13" fmla="*/ 7533974 w 7533974"/>
              <a:gd name="connsiteY13" fmla="*/ 1843722 h 4389806"/>
              <a:gd name="connsiteX14" fmla="*/ 7533974 w 7533974"/>
              <a:gd name="connsiteY14" fmla="*/ 2399759 h 4389806"/>
              <a:gd name="connsiteX15" fmla="*/ 7533974 w 7533974"/>
              <a:gd name="connsiteY15" fmla="*/ 2897265 h 4389806"/>
              <a:gd name="connsiteX16" fmla="*/ 7533974 w 7533974"/>
              <a:gd name="connsiteY16" fmla="*/ 3658157 h 4389806"/>
              <a:gd name="connsiteX17" fmla="*/ 6802325 w 7533974"/>
              <a:gd name="connsiteY17" fmla="*/ 4389806 h 4389806"/>
              <a:gd name="connsiteX18" fmla="*/ 6127805 w 7533974"/>
              <a:gd name="connsiteY18" fmla="*/ 4389806 h 4389806"/>
              <a:gd name="connsiteX19" fmla="*/ 5453286 w 7533974"/>
              <a:gd name="connsiteY19" fmla="*/ 4389806 h 4389806"/>
              <a:gd name="connsiteX20" fmla="*/ 4657353 w 7533974"/>
              <a:gd name="connsiteY20" fmla="*/ 4389806 h 4389806"/>
              <a:gd name="connsiteX21" fmla="*/ 3982833 w 7533974"/>
              <a:gd name="connsiteY21" fmla="*/ 4389806 h 4389806"/>
              <a:gd name="connsiteX22" fmla="*/ 3186900 w 7533974"/>
              <a:gd name="connsiteY22" fmla="*/ 4389806 h 4389806"/>
              <a:gd name="connsiteX23" fmla="*/ 2694501 w 7533974"/>
              <a:gd name="connsiteY23" fmla="*/ 4389806 h 4389806"/>
              <a:gd name="connsiteX24" fmla="*/ 2080688 w 7533974"/>
              <a:gd name="connsiteY24" fmla="*/ 4389806 h 4389806"/>
              <a:gd name="connsiteX25" fmla="*/ 1588289 w 7533974"/>
              <a:gd name="connsiteY25" fmla="*/ 4389806 h 4389806"/>
              <a:gd name="connsiteX26" fmla="*/ 731649 w 7533974"/>
              <a:gd name="connsiteY26" fmla="*/ 4389806 h 4389806"/>
              <a:gd name="connsiteX27" fmla="*/ 0 w 7533974"/>
              <a:gd name="connsiteY27" fmla="*/ 3658157 h 4389806"/>
              <a:gd name="connsiteX28" fmla="*/ 0 w 7533974"/>
              <a:gd name="connsiteY28" fmla="*/ 3072855 h 4389806"/>
              <a:gd name="connsiteX29" fmla="*/ 0 w 7533974"/>
              <a:gd name="connsiteY29" fmla="*/ 2487554 h 4389806"/>
              <a:gd name="connsiteX30" fmla="*/ 0 w 7533974"/>
              <a:gd name="connsiteY30" fmla="*/ 1990047 h 4389806"/>
              <a:gd name="connsiteX31" fmla="*/ 0 w 7533974"/>
              <a:gd name="connsiteY31" fmla="*/ 1492541 h 4389806"/>
              <a:gd name="connsiteX32" fmla="*/ 0 w 7533974"/>
              <a:gd name="connsiteY32" fmla="*/ 731649 h 438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533974" h="4389806" fill="none" extrusionOk="0">
                <a:moveTo>
                  <a:pt x="0" y="731649"/>
                </a:moveTo>
                <a:cubicBezTo>
                  <a:pt x="-47200" y="357100"/>
                  <a:pt x="397020" y="34890"/>
                  <a:pt x="731649" y="0"/>
                </a:cubicBezTo>
                <a:cubicBezTo>
                  <a:pt x="889639" y="-2301"/>
                  <a:pt x="1259277" y="-7299"/>
                  <a:pt x="1406169" y="0"/>
                </a:cubicBezTo>
                <a:cubicBezTo>
                  <a:pt x="1553061" y="7299"/>
                  <a:pt x="1718576" y="-12566"/>
                  <a:pt x="1959275" y="0"/>
                </a:cubicBezTo>
                <a:cubicBezTo>
                  <a:pt x="2199974" y="12566"/>
                  <a:pt x="2579066" y="-2001"/>
                  <a:pt x="2755208" y="0"/>
                </a:cubicBezTo>
                <a:cubicBezTo>
                  <a:pt x="2931350" y="2001"/>
                  <a:pt x="3246635" y="-34746"/>
                  <a:pt x="3551141" y="0"/>
                </a:cubicBezTo>
                <a:cubicBezTo>
                  <a:pt x="3855647" y="34746"/>
                  <a:pt x="4178706" y="25979"/>
                  <a:pt x="4347074" y="0"/>
                </a:cubicBezTo>
                <a:cubicBezTo>
                  <a:pt x="4515442" y="-25979"/>
                  <a:pt x="4614979" y="-22335"/>
                  <a:pt x="4839473" y="0"/>
                </a:cubicBezTo>
                <a:cubicBezTo>
                  <a:pt x="5063967" y="22335"/>
                  <a:pt x="5151379" y="-8194"/>
                  <a:pt x="5392579" y="0"/>
                </a:cubicBezTo>
                <a:cubicBezTo>
                  <a:pt x="5633779" y="8194"/>
                  <a:pt x="5836953" y="-29910"/>
                  <a:pt x="6067099" y="0"/>
                </a:cubicBezTo>
                <a:cubicBezTo>
                  <a:pt x="6297245" y="29910"/>
                  <a:pt x="6457453" y="-14588"/>
                  <a:pt x="6802325" y="0"/>
                </a:cubicBezTo>
                <a:cubicBezTo>
                  <a:pt x="7216981" y="12843"/>
                  <a:pt x="7568428" y="402440"/>
                  <a:pt x="7533974" y="731649"/>
                </a:cubicBezTo>
                <a:cubicBezTo>
                  <a:pt x="7516364" y="1027787"/>
                  <a:pt x="7525056" y="1124925"/>
                  <a:pt x="7533974" y="1346216"/>
                </a:cubicBezTo>
                <a:cubicBezTo>
                  <a:pt x="7542892" y="1567507"/>
                  <a:pt x="7510392" y="1659526"/>
                  <a:pt x="7533974" y="1843722"/>
                </a:cubicBezTo>
                <a:cubicBezTo>
                  <a:pt x="7557556" y="2027918"/>
                  <a:pt x="7552257" y="2278581"/>
                  <a:pt x="7533974" y="2399759"/>
                </a:cubicBezTo>
                <a:cubicBezTo>
                  <a:pt x="7515691" y="2520937"/>
                  <a:pt x="7528331" y="2737879"/>
                  <a:pt x="7533974" y="2897265"/>
                </a:cubicBezTo>
                <a:cubicBezTo>
                  <a:pt x="7539617" y="3056651"/>
                  <a:pt x="7503113" y="3489340"/>
                  <a:pt x="7533974" y="3658157"/>
                </a:cubicBezTo>
                <a:cubicBezTo>
                  <a:pt x="7554345" y="4080478"/>
                  <a:pt x="7189900" y="4327705"/>
                  <a:pt x="6802325" y="4389806"/>
                </a:cubicBezTo>
                <a:cubicBezTo>
                  <a:pt x="6615741" y="4398410"/>
                  <a:pt x="6286331" y="4417087"/>
                  <a:pt x="6127805" y="4389806"/>
                </a:cubicBezTo>
                <a:cubicBezTo>
                  <a:pt x="5969279" y="4362525"/>
                  <a:pt x="5783553" y="4401043"/>
                  <a:pt x="5453286" y="4389806"/>
                </a:cubicBezTo>
                <a:cubicBezTo>
                  <a:pt x="5123019" y="4378569"/>
                  <a:pt x="4833320" y="4373611"/>
                  <a:pt x="4657353" y="4389806"/>
                </a:cubicBezTo>
                <a:cubicBezTo>
                  <a:pt x="4481386" y="4406001"/>
                  <a:pt x="4266700" y="4362898"/>
                  <a:pt x="3982833" y="4389806"/>
                </a:cubicBezTo>
                <a:cubicBezTo>
                  <a:pt x="3698966" y="4416714"/>
                  <a:pt x="3523070" y="4380142"/>
                  <a:pt x="3186900" y="4389806"/>
                </a:cubicBezTo>
                <a:cubicBezTo>
                  <a:pt x="2850730" y="4399470"/>
                  <a:pt x="2939085" y="4371762"/>
                  <a:pt x="2694501" y="4389806"/>
                </a:cubicBezTo>
                <a:cubicBezTo>
                  <a:pt x="2449917" y="4407850"/>
                  <a:pt x="2262803" y="4406446"/>
                  <a:pt x="2080688" y="4389806"/>
                </a:cubicBezTo>
                <a:cubicBezTo>
                  <a:pt x="1898573" y="4373166"/>
                  <a:pt x="1714957" y="4398557"/>
                  <a:pt x="1588289" y="4389806"/>
                </a:cubicBezTo>
                <a:cubicBezTo>
                  <a:pt x="1461621" y="4381055"/>
                  <a:pt x="985298" y="4393599"/>
                  <a:pt x="731649" y="4389806"/>
                </a:cubicBezTo>
                <a:cubicBezTo>
                  <a:pt x="340484" y="4397075"/>
                  <a:pt x="-34631" y="4007965"/>
                  <a:pt x="0" y="3658157"/>
                </a:cubicBezTo>
                <a:cubicBezTo>
                  <a:pt x="-2275" y="3444858"/>
                  <a:pt x="5067" y="3332754"/>
                  <a:pt x="0" y="3072855"/>
                </a:cubicBezTo>
                <a:cubicBezTo>
                  <a:pt x="-5067" y="2812956"/>
                  <a:pt x="5097" y="2696510"/>
                  <a:pt x="0" y="2487554"/>
                </a:cubicBezTo>
                <a:cubicBezTo>
                  <a:pt x="-5097" y="2278598"/>
                  <a:pt x="-21338" y="2164548"/>
                  <a:pt x="0" y="1990047"/>
                </a:cubicBezTo>
                <a:cubicBezTo>
                  <a:pt x="21338" y="1815546"/>
                  <a:pt x="6804" y="1592783"/>
                  <a:pt x="0" y="1492541"/>
                </a:cubicBezTo>
                <a:cubicBezTo>
                  <a:pt x="-6804" y="1392299"/>
                  <a:pt x="11871" y="1092782"/>
                  <a:pt x="0" y="731649"/>
                </a:cubicBezTo>
                <a:close/>
              </a:path>
              <a:path w="7533974" h="4389806" stroke="0" extrusionOk="0">
                <a:moveTo>
                  <a:pt x="0" y="731649"/>
                </a:moveTo>
                <a:cubicBezTo>
                  <a:pt x="19594" y="324109"/>
                  <a:pt x="336673" y="28206"/>
                  <a:pt x="731649" y="0"/>
                </a:cubicBezTo>
                <a:cubicBezTo>
                  <a:pt x="901293" y="18275"/>
                  <a:pt x="979026" y="-20596"/>
                  <a:pt x="1224048" y="0"/>
                </a:cubicBezTo>
                <a:cubicBezTo>
                  <a:pt x="1469070" y="20596"/>
                  <a:pt x="1598542" y="-16124"/>
                  <a:pt x="1716448" y="0"/>
                </a:cubicBezTo>
                <a:cubicBezTo>
                  <a:pt x="1834354" y="16124"/>
                  <a:pt x="2146032" y="-15053"/>
                  <a:pt x="2390967" y="0"/>
                </a:cubicBezTo>
                <a:cubicBezTo>
                  <a:pt x="2635902" y="15053"/>
                  <a:pt x="2861708" y="-19730"/>
                  <a:pt x="3004780" y="0"/>
                </a:cubicBezTo>
                <a:cubicBezTo>
                  <a:pt x="3147852" y="19730"/>
                  <a:pt x="3507120" y="-25545"/>
                  <a:pt x="3679299" y="0"/>
                </a:cubicBezTo>
                <a:cubicBezTo>
                  <a:pt x="3851478" y="25545"/>
                  <a:pt x="4257609" y="-35876"/>
                  <a:pt x="4414526" y="0"/>
                </a:cubicBezTo>
                <a:cubicBezTo>
                  <a:pt x="4571443" y="35876"/>
                  <a:pt x="4711784" y="12267"/>
                  <a:pt x="4967632" y="0"/>
                </a:cubicBezTo>
                <a:cubicBezTo>
                  <a:pt x="5223480" y="-12267"/>
                  <a:pt x="5485398" y="23864"/>
                  <a:pt x="5642151" y="0"/>
                </a:cubicBezTo>
                <a:cubicBezTo>
                  <a:pt x="5798904" y="-23864"/>
                  <a:pt x="6230790" y="41089"/>
                  <a:pt x="6802325" y="0"/>
                </a:cubicBezTo>
                <a:cubicBezTo>
                  <a:pt x="7266161" y="10029"/>
                  <a:pt x="7605000" y="260899"/>
                  <a:pt x="7533974" y="731649"/>
                </a:cubicBezTo>
                <a:cubicBezTo>
                  <a:pt x="7540618" y="859941"/>
                  <a:pt x="7546061" y="1102918"/>
                  <a:pt x="7533974" y="1316951"/>
                </a:cubicBezTo>
                <a:cubicBezTo>
                  <a:pt x="7521887" y="1530984"/>
                  <a:pt x="7560059" y="1665512"/>
                  <a:pt x="7533974" y="1872987"/>
                </a:cubicBezTo>
                <a:cubicBezTo>
                  <a:pt x="7507889" y="2080462"/>
                  <a:pt x="7527502" y="2271478"/>
                  <a:pt x="7533974" y="2458289"/>
                </a:cubicBezTo>
                <a:cubicBezTo>
                  <a:pt x="7540446" y="2645100"/>
                  <a:pt x="7552075" y="2954487"/>
                  <a:pt x="7533974" y="3102120"/>
                </a:cubicBezTo>
                <a:cubicBezTo>
                  <a:pt x="7515873" y="3249753"/>
                  <a:pt x="7554109" y="3484729"/>
                  <a:pt x="7533974" y="3658157"/>
                </a:cubicBezTo>
                <a:cubicBezTo>
                  <a:pt x="7550069" y="3974416"/>
                  <a:pt x="7238891" y="4466439"/>
                  <a:pt x="6802325" y="4389806"/>
                </a:cubicBezTo>
                <a:cubicBezTo>
                  <a:pt x="6618761" y="4377378"/>
                  <a:pt x="6447091" y="4422373"/>
                  <a:pt x="6127805" y="4389806"/>
                </a:cubicBezTo>
                <a:cubicBezTo>
                  <a:pt x="5808519" y="4357239"/>
                  <a:pt x="5743195" y="4365506"/>
                  <a:pt x="5635406" y="4389806"/>
                </a:cubicBezTo>
                <a:cubicBezTo>
                  <a:pt x="5527617" y="4414106"/>
                  <a:pt x="5328725" y="4378059"/>
                  <a:pt x="5143007" y="4389806"/>
                </a:cubicBezTo>
                <a:cubicBezTo>
                  <a:pt x="4957289" y="4401553"/>
                  <a:pt x="4580648" y="4387016"/>
                  <a:pt x="4347074" y="4389806"/>
                </a:cubicBezTo>
                <a:cubicBezTo>
                  <a:pt x="4113500" y="4392596"/>
                  <a:pt x="3849379" y="4385543"/>
                  <a:pt x="3672554" y="4389806"/>
                </a:cubicBezTo>
                <a:cubicBezTo>
                  <a:pt x="3495729" y="4394069"/>
                  <a:pt x="3360760" y="4405655"/>
                  <a:pt x="3119448" y="4389806"/>
                </a:cubicBezTo>
                <a:cubicBezTo>
                  <a:pt x="2878136" y="4373957"/>
                  <a:pt x="2586733" y="4385297"/>
                  <a:pt x="2323515" y="4389806"/>
                </a:cubicBezTo>
                <a:cubicBezTo>
                  <a:pt x="2060297" y="4394315"/>
                  <a:pt x="1951391" y="4397610"/>
                  <a:pt x="1770409" y="4389806"/>
                </a:cubicBezTo>
                <a:cubicBezTo>
                  <a:pt x="1589427" y="4382002"/>
                  <a:pt x="1008604" y="4362794"/>
                  <a:pt x="731649" y="4389806"/>
                </a:cubicBezTo>
                <a:cubicBezTo>
                  <a:pt x="323462" y="4417096"/>
                  <a:pt x="87900" y="4082690"/>
                  <a:pt x="0" y="3658157"/>
                </a:cubicBezTo>
                <a:cubicBezTo>
                  <a:pt x="-24451" y="3382557"/>
                  <a:pt x="11338" y="3287039"/>
                  <a:pt x="0" y="3043590"/>
                </a:cubicBezTo>
                <a:cubicBezTo>
                  <a:pt x="-11338" y="2800141"/>
                  <a:pt x="12616" y="2677862"/>
                  <a:pt x="0" y="2429024"/>
                </a:cubicBezTo>
                <a:cubicBezTo>
                  <a:pt x="-12616" y="2180186"/>
                  <a:pt x="16854" y="2044632"/>
                  <a:pt x="0" y="1785192"/>
                </a:cubicBezTo>
                <a:cubicBezTo>
                  <a:pt x="-16854" y="1525752"/>
                  <a:pt x="9183" y="967821"/>
                  <a:pt x="0" y="731649"/>
                </a:cubicBezTo>
                <a:close/>
              </a:path>
            </a:pathLst>
          </a:custGeom>
          <a:solidFill>
            <a:schemeClr val="bg2">
              <a:lumMod val="75000"/>
            </a:schemeClr>
          </a:solidFill>
          <a:ln>
            <a:solidFill>
              <a:schemeClr val="tx1"/>
            </a:solidFill>
            <a:extLst>
              <a:ext uri="{C807C97D-BFC1-408E-A445-0C87EB9F89A2}">
                <ask:lineSketchStyleProps xmlns:ask="http://schemas.microsoft.com/office/drawing/2018/sketchyshapes" sd="1676449504">
                  <a:prstGeom prst="roundRect">
                    <a:avLst/>
                  </a:prstGeom>
                  <ask:type>
                    <ask:lineSketchFreehand/>
                  </ask:type>
                </ask:lineSketchStyleProps>
              </a:ext>
            </a:extLst>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vi-VN"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Gia </a:t>
            </a:r>
            <a:r>
              <a:rPr kumimoji="0" lang="vi-VN" sz="2400" b="0" i="0" u="none" strike="noStrike" kern="1200" cap="none" spc="0" normalizeH="0" baseline="0" noProof="0">
                <a:ln>
                  <a:noFill/>
                </a:ln>
                <a:solidFill>
                  <a:prstClr val="white"/>
                </a:solidFill>
                <a:effectLst/>
                <a:uLnTx/>
                <a:uFillTx/>
                <a:latin typeface="Times New Roman" panose="02020603050405020304" pitchFamily="18" charset="0"/>
                <a:ea typeface="+mn-ea"/>
                <a:cs typeface="+mn-cs"/>
              </a:rPr>
              <a:t>nhập WTO</a:t>
            </a:r>
            <a:r>
              <a:rPr kumimoji="0" lang="en-US" sz="2400" b="0" i="0" u="none" strike="noStrike" kern="1200" cap="none" spc="0" normalizeH="0" baseline="0" noProof="0">
                <a:ln>
                  <a:noFill/>
                </a:ln>
                <a:solidFill>
                  <a:prstClr val="white"/>
                </a:solidFill>
                <a:effectLst/>
                <a:uLnTx/>
                <a:uFillTx/>
                <a:latin typeface="Calibri Light"/>
                <a:ea typeface="+mn-ea"/>
                <a:cs typeface="+mn-cs"/>
              </a:rPr>
              <a:t> </a:t>
            </a:r>
            <a:r>
              <a:rPr kumimoji="0" lang="vi-VN" sz="2400" b="0" i="0" u="none" strike="noStrike" kern="1200" cap="none" spc="0" normalizeH="0" baseline="0" noProof="0">
                <a:ln>
                  <a:noFill/>
                </a:ln>
                <a:solidFill>
                  <a:prstClr val="white"/>
                </a:solidFill>
                <a:effectLst/>
                <a:uLnTx/>
                <a:uFillTx/>
                <a:latin typeface="Times New Roman" panose="02020603050405020304" pitchFamily="18" charset="0"/>
                <a:ea typeface="+mn-ea"/>
                <a:cs typeface="+mn-cs"/>
              </a:rPr>
              <a:t>và </a:t>
            </a:r>
            <a:r>
              <a:rPr kumimoji="0" lang="vi-VN"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trở thành thành viên thứ 150 của tổ chức này, Việt Nam đã thực sự hội nhập sâu hơn và đầy đủ hơn vào nền kinh tế thế giới</a:t>
            </a:r>
            <a:r>
              <a:rPr kumimoji="0" lang="en-US" sz="2400" b="0" i="0" u="none" strike="noStrike" kern="1200" cap="none" spc="0" normalizeH="0" baseline="0" noProof="0" dirty="0">
                <a:ln>
                  <a:noFill/>
                </a:ln>
                <a:solidFill>
                  <a:prstClr val="white"/>
                </a:solidFill>
                <a:effectLst/>
                <a:uLnTx/>
                <a:uFillTx/>
                <a:latin typeface="Calibri Light"/>
                <a:ea typeface="+mn-ea"/>
                <a:cs typeface="+mn-cs"/>
              </a:rPr>
              <a:t>.</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dirty="0">
                <a:ln>
                  <a:noFill/>
                </a:ln>
                <a:solidFill>
                  <a:prstClr val="white"/>
                </a:solidFill>
                <a:effectLst/>
                <a:uLnTx/>
                <a:uFillTx/>
                <a:latin typeface="Calibri Light"/>
                <a:ea typeface="+mn-ea"/>
                <a:cs typeface="+mn-cs"/>
              </a:rPr>
              <a:t>K</a:t>
            </a:r>
            <a:r>
              <a:rPr kumimoji="0" lang="vi-VN"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hông những được tiếp cận và ngày càng mở rộng thị trường hàng hóa, dịch vụ ở tất cả các nước thành viên mà còn có vị thế bình đẳng như các nước thành viên khác trong việc hoạch định chính sách thương mại toàn cầu, có cơ hội để đấu tranh nhằm thiết lập một trật tự kinh tế mới công bằng, hợp lý hơn, đồng thời có điều kiện để bảo vệ lợi ích của đất nước, của doanh nghiệp nước ta</a:t>
            </a:r>
            <a:r>
              <a:rPr kumimoji="0" lang="en-US" sz="2400" b="0" i="0" u="none" strike="noStrike" kern="1200" cap="none" spc="0" normalizeH="0" baseline="0" noProof="0" dirty="0">
                <a:ln>
                  <a:noFill/>
                </a:ln>
                <a:solidFill>
                  <a:prstClr val="white"/>
                </a:solidFill>
                <a:effectLst/>
                <a:uLnTx/>
                <a:uFillTx/>
                <a:latin typeface="Calibri Light"/>
                <a:ea typeface="+mn-ea"/>
                <a:cs typeface="+mn-cs"/>
              </a:rPr>
              <a:t>.</a:t>
            </a:r>
            <a:endParaRPr kumimoji="0" lang="en-GB" sz="24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7" name="Rectangle 6"/>
          <p:cNvSpPr/>
          <p:nvPr/>
        </p:nvSpPr>
        <p:spPr>
          <a:xfrm>
            <a:off x="7442289" y="4792906"/>
            <a:ext cx="4938793" cy="83099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2400" b="1" i="0" u="none" strike="noStrike" kern="1200" cap="none" spc="0" normalizeH="0" baseline="0" noProof="0" dirty="0">
                <a:ln>
                  <a:noFill/>
                </a:ln>
                <a:solidFill>
                  <a:prstClr val="black"/>
                </a:solidFill>
                <a:effectLst/>
                <a:uLnTx/>
                <a:uFillTx/>
                <a:latin typeface="Bahnschrift SemiBold" panose="020B0502040204020203" pitchFamily="34" charset="0"/>
                <a:ea typeface="+mn-ea"/>
                <a:cs typeface="+mn-cs"/>
              </a:rPr>
              <a:t>Gia</a:t>
            </a:r>
            <a:r>
              <a:rPr kumimoji="0" lang="en-US" sz="2400" b="1" i="0" u="none" strike="noStrike" kern="1200" cap="none" spc="0" normalizeH="0" baseline="0" noProof="0" dirty="0">
                <a:ln>
                  <a:noFill/>
                </a:ln>
                <a:solidFill>
                  <a:prstClr val="black"/>
                </a:solidFill>
                <a:effectLst/>
                <a:uLnTx/>
                <a:uFillTx/>
                <a:latin typeface="Bahnschrift SemiBold" panose="020B0502040204020203" pitchFamily="34" charset="0"/>
                <a:ea typeface="+mn-ea"/>
                <a:cs typeface="+mn-cs"/>
              </a:rPr>
              <a:t> </a:t>
            </a:r>
            <a:r>
              <a:rPr kumimoji="0" lang="vi-VN" sz="2400" b="1" i="0" u="none" strike="noStrike" kern="1200" cap="none" spc="0" normalizeH="0" baseline="0" noProof="0" dirty="0">
                <a:ln>
                  <a:noFill/>
                </a:ln>
                <a:solidFill>
                  <a:prstClr val="black"/>
                </a:solidFill>
                <a:effectLst/>
                <a:uLnTx/>
                <a:uFillTx/>
                <a:latin typeface="Bahnschrift SemiBold" panose="020B0502040204020203" pitchFamily="34" charset="0"/>
                <a:ea typeface="+mn-ea"/>
                <a:cs typeface="+mn-cs"/>
              </a:rPr>
              <a:t>nhập</a:t>
            </a:r>
            <a:r>
              <a:rPr kumimoji="0" lang="en-US" sz="2400" b="1" i="0" u="none" strike="noStrike" kern="1200" cap="none" spc="0" normalizeH="0" baseline="0" noProof="0" dirty="0">
                <a:ln>
                  <a:noFill/>
                </a:ln>
                <a:solidFill>
                  <a:prstClr val="black"/>
                </a:solidFill>
                <a:effectLst/>
                <a:uLnTx/>
                <a:uFillTx/>
                <a:latin typeface="Bahnschrift SemiBold" panose="020B0502040204020203" pitchFamily="34" charset="0"/>
                <a:ea typeface="+mn-ea"/>
                <a:cs typeface="+mn-cs"/>
              </a:rPr>
              <a:t> </a:t>
            </a:r>
            <a:r>
              <a:rPr kumimoji="0" lang="vi-VN" sz="2400" b="1" i="0" u="none" strike="noStrike" kern="1200" cap="none" spc="0" normalizeH="0" baseline="0" noProof="0" dirty="0">
                <a:ln>
                  <a:noFill/>
                </a:ln>
                <a:solidFill>
                  <a:prstClr val="black"/>
                </a:solidFill>
                <a:effectLst/>
                <a:uLnTx/>
                <a:uFillTx/>
                <a:latin typeface="Bahnschrift SemiBold" panose="020B0502040204020203" pitchFamily="34" charset="0"/>
                <a:ea typeface="+mn-ea"/>
                <a:cs typeface="+mn-cs"/>
              </a:rPr>
              <a:t>WTO</a:t>
            </a:r>
            <a:endParaRPr kumimoji="0" lang="en-US" sz="2400" b="1" i="0" u="none" strike="noStrike" kern="1200" cap="none" spc="0" normalizeH="0" baseline="0" noProof="0" dirty="0">
              <a:ln>
                <a:noFill/>
              </a:ln>
              <a:solidFill>
                <a:prstClr val="black"/>
              </a:solidFill>
              <a:effectLst/>
              <a:uLnTx/>
              <a:uFillTx/>
              <a:latin typeface="Bahnschrift SemiBold" panose="020B0502040204020203"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2400" b="1" i="0" u="none" strike="noStrike" kern="1200" cap="none" spc="0" normalizeH="0" baseline="0" noProof="0" dirty="0">
                <a:ln>
                  <a:noFill/>
                </a:ln>
                <a:solidFill>
                  <a:prstClr val="black"/>
                </a:solidFill>
                <a:effectLst/>
                <a:uLnTx/>
                <a:uFillTx/>
                <a:latin typeface="Bahnschrift SemiBold" panose="020B0502040204020203" pitchFamily="34" charset="0"/>
                <a:ea typeface="+mn-ea"/>
                <a:cs typeface="+mn-cs"/>
              </a:rPr>
              <a:t>(Tổ chức thương mại thế giới) </a:t>
            </a:r>
            <a:endParaRPr kumimoji="0" lang="en-US" sz="24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Bahnschrift SemiBold" panose="020B0502040204020203" pitchFamily="34" charset="0"/>
              <a:ea typeface="+mn-ea"/>
              <a:cs typeface="Times New Roman" panose="02020603050405020304" pitchFamily="18" charset="0"/>
            </a:endParaRPr>
          </a:p>
        </p:txBody>
      </p:sp>
      <p:pic>
        <p:nvPicPr>
          <p:cNvPr id="1028" name="Picture 4" descr="Ngày này năm xưa 7/11: Việt Nam chính thức là thành viên WTO, Kỷ niệ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6017" y="1991396"/>
            <a:ext cx="4171335" cy="27559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4" name="Isosceles Triangle 13">
            <a:extLst>
              <a:ext uri="{FF2B5EF4-FFF2-40B4-BE49-F238E27FC236}">
                <a16:creationId xmlns:a16="http://schemas.microsoft.com/office/drawing/2014/main" id="{A3A53A5B-8BB8-4533-9BCB-E505EFBEC2F1}"/>
              </a:ext>
            </a:extLst>
          </p:cNvPr>
          <p:cNvSpPr/>
          <p:nvPr/>
        </p:nvSpPr>
        <p:spPr>
          <a:xfrm>
            <a:off x="10999304" y="5724939"/>
            <a:ext cx="2385392" cy="1133061"/>
          </a:xfrm>
          <a:prstGeom prst="triangle">
            <a:avLst/>
          </a:prstGeom>
          <a:solidFill>
            <a:schemeClr val="bg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 name="Group 1">
            <a:extLst>
              <a:ext uri="{FF2B5EF4-FFF2-40B4-BE49-F238E27FC236}">
                <a16:creationId xmlns:a16="http://schemas.microsoft.com/office/drawing/2014/main" id="{9D2BFFA8-532C-463F-8AA9-E05A04D6D4B5}"/>
              </a:ext>
            </a:extLst>
          </p:cNvPr>
          <p:cNvGrpSpPr/>
          <p:nvPr/>
        </p:nvGrpSpPr>
        <p:grpSpPr>
          <a:xfrm>
            <a:off x="451908" y="566530"/>
            <a:ext cx="7212858" cy="843530"/>
            <a:chOff x="130792" y="902229"/>
            <a:chExt cx="7212858" cy="843530"/>
          </a:xfrm>
        </p:grpSpPr>
        <p:sp>
          <p:nvSpPr>
            <p:cNvPr id="26" name="TextBox 25">
              <a:extLst>
                <a:ext uri="{FF2B5EF4-FFF2-40B4-BE49-F238E27FC236}">
                  <a16:creationId xmlns:a16="http://schemas.microsoft.com/office/drawing/2014/main" id="{243B124C-B649-46B3-91DB-90A7AE0D59CC}"/>
                </a:ext>
              </a:extLst>
            </p:cNvPr>
            <p:cNvSpPr txBox="1"/>
            <p:nvPr/>
          </p:nvSpPr>
          <p:spPr>
            <a:xfrm>
              <a:off x="451907" y="1284094"/>
              <a:ext cx="6891743" cy="461665"/>
            </a:xfrm>
            <a:custGeom>
              <a:avLst/>
              <a:gdLst>
                <a:gd name="connsiteX0" fmla="*/ 0 w 6891743"/>
                <a:gd name="connsiteY0" fmla="*/ 0 h 461665"/>
                <a:gd name="connsiteX1" fmla="*/ 758092 w 6891743"/>
                <a:gd name="connsiteY1" fmla="*/ 0 h 461665"/>
                <a:gd name="connsiteX2" fmla="*/ 1516183 w 6891743"/>
                <a:gd name="connsiteY2" fmla="*/ 0 h 461665"/>
                <a:gd name="connsiteX3" fmla="*/ 2343193 w 6891743"/>
                <a:gd name="connsiteY3" fmla="*/ 0 h 461665"/>
                <a:gd name="connsiteX4" fmla="*/ 2963449 w 6891743"/>
                <a:gd name="connsiteY4" fmla="*/ 0 h 461665"/>
                <a:gd name="connsiteX5" fmla="*/ 3652624 w 6891743"/>
                <a:gd name="connsiteY5" fmla="*/ 0 h 461665"/>
                <a:gd name="connsiteX6" fmla="*/ 4479633 w 6891743"/>
                <a:gd name="connsiteY6" fmla="*/ 0 h 461665"/>
                <a:gd name="connsiteX7" fmla="*/ 5030972 w 6891743"/>
                <a:gd name="connsiteY7" fmla="*/ 0 h 461665"/>
                <a:gd name="connsiteX8" fmla="*/ 5857982 w 6891743"/>
                <a:gd name="connsiteY8" fmla="*/ 0 h 461665"/>
                <a:gd name="connsiteX9" fmla="*/ 6891743 w 6891743"/>
                <a:gd name="connsiteY9" fmla="*/ 0 h 461665"/>
                <a:gd name="connsiteX10" fmla="*/ 6891743 w 6891743"/>
                <a:gd name="connsiteY10" fmla="*/ 461665 h 461665"/>
                <a:gd name="connsiteX11" fmla="*/ 6202569 w 6891743"/>
                <a:gd name="connsiteY11" fmla="*/ 461665 h 461665"/>
                <a:gd name="connsiteX12" fmla="*/ 5513394 w 6891743"/>
                <a:gd name="connsiteY12" fmla="*/ 461665 h 461665"/>
                <a:gd name="connsiteX13" fmla="*/ 4824220 w 6891743"/>
                <a:gd name="connsiteY13" fmla="*/ 461665 h 461665"/>
                <a:gd name="connsiteX14" fmla="*/ 4135046 w 6891743"/>
                <a:gd name="connsiteY14" fmla="*/ 461665 h 461665"/>
                <a:gd name="connsiteX15" fmla="*/ 3308037 w 6891743"/>
                <a:gd name="connsiteY15" fmla="*/ 461665 h 461665"/>
                <a:gd name="connsiteX16" fmla="*/ 2825615 w 6891743"/>
                <a:gd name="connsiteY16" fmla="*/ 461665 h 461665"/>
                <a:gd name="connsiteX17" fmla="*/ 2136440 w 6891743"/>
                <a:gd name="connsiteY17" fmla="*/ 461665 h 461665"/>
                <a:gd name="connsiteX18" fmla="*/ 1516183 w 6891743"/>
                <a:gd name="connsiteY18" fmla="*/ 461665 h 461665"/>
                <a:gd name="connsiteX19" fmla="*/ 964844 w 6891743"/>
                <a:gd name="connsiteY19" fmla="*/ 461665 h 461665"/>
                <a:gd name="connsiteX20" fmla="*/ 0 w 6891743"/>
                <a:gd name="connsiteY20" fmla="*/ 461665 h 461665"/>
                <a:gd name="connsiteX21" fmla="*/ 0 w 6891743"/>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1743" h="461665" fill="none" extrusionOk="0">
                  <a:moveTo>
                    <a:pt x="0" y="0"/>
                  </a:moveTo>
                  <a:cubicBezTo>
                    <a:pt x="169667" y="-1338"/>
                    <a:pt x="420815" y="28208"/>
                    <a:pt x="758092" y="0"/>
                  </a:cubicBezTo>
                  <a:cubicBezTo>
                    <a:pt x="1095369" y="-28208"/>
                    <a:pt x="1312525" y="-4426"/>
                    <a:pt x="1516183" y="0"/>
                  </a:cubicBezTo>
                  <a:cubicBezTo>
                    <a:pt x="1719841" y="4426"/>
                    <a:pt x="1980204" y="3367"/>
                    <a:pt x="2343193" y="0"/>
                  </a:cubicBezTo>
                  <a:cubicBezTo>
                    <a:pt x="2706182" y="-3367"/>
                    <a:pt x="2715662" y="-3394"/>
                    <a:pt x="2963449" y="0"/>
                  </a:cubicBezTo>
                  <a:cubicBezTo>
                    <a:pt x="3211236" y="3394"/>
                    <a:pt x="3313577" y="2918"/>
                    <a:pt x="3652624" y="0"/>
                  </a:cubicBezTo>
                  <a:cubicBezTo>
                    <a:pt x="3991671" y="-2918"/>
                    <a:pt x="4109098" y="-31482"/>
                    <a:pt x="4479633" y="0"/>
                  </a:cubicBezTo>
                  <a:cubicBezTo>
                    <a:pt x="4850168" y="31482"/>
                    <a:pt x="4758200" y="26080"/>
                    <a:pt x="5030972" y="0"/>
                  </a:cubicBezTo>
                  <a:cubicBezTo>
                    <a:pt x="5303744" y="-26080"/>
                    <a:pt x="5617582" y="6026"/>
                    <a:pt x="5857982" y="0"/>
                  </a:cubicBezTo>
                  <a:cubicBezTo>
                    <a:pt x="6098382" y="-6026"/>
                    <a:pt x="6548054" y="-5323"/>
                    <a:pt x="6891743" y="0"/>
                  </a:cubicBezTo>
                  <a:cubicBezTo>
                    <a:pt x="6869432" y="204945"/>
                    <a:pt x="6901813" y="238602"/>
                    <a:pt x="6891743" y="461665"/>
                  </a:cubicBezTo>
                  <a:cubicBezTo>
                    <a:pt x="6677763" y="478312"/>
                    <a:pt x="6365610" y="491547"/>
                    <a:pt x="6202569" y="461665"/>
                  </a:cubicBezTo>
                  <a:cubicBezTo>
                    <a:pt x="6039528" y="431783"/>
                    <a:pt x="5787224" y="453931"/>
                    <a:pt x="5513394" y="461665"/>
                  </a:cubicBezTo>
                  <a:cubicBezTo>
                    <a:pt x="5239565" y="469399"/>
                    <a:pt x="5117261" y="447796"/>
                    <a:pt x="4824220" y="461665"/>
                  </a:cubicBezTo>
                  <a:cubicBezTo>
                    <a:pt x="4531179" y="475534"/>
                    <a:pt x="4412430" y="434074"/>
                    <a:pt x="4135046" y="461665"/>
                  </a:cubicBezTo>
                  <a:cubicBezTo>
                    <a:pt x="3857662" y="489256"/>
                    <a:pt x="3476954" y="432004"/>
                    <a:pt x="3308037" y="461665"/>
                  </a:cubicBezTo>
                  <a:cubicBezTo>
                    <a:pt x="3139120" y="491326"/>
                    <a:pt x="2945396" y="447610"/>
                    <a:pt x="2825615" y="461665"/>
                  </a:cubicBezTo>
                  <a:cubicBezTo>
                    <a:pt x="2705834" y="475720"/>
                    <a:pt x="2364964" y="429856"/>
                    <a:pt x="2136440" y="461665"/>
                  </a:cubicBezTo>
                  <a:cubicBezTo>
                    <a:pt x="1907916" y="493474"/>
                    <a:pt x="1754754" y="461135"/>
                    <a:pt x="1516183" y="461665"/>
                  </a:cubicBezTo>
                  <a:cubicBezTo>
                    <a:pt x="1277612" y="462195"/>
                    <a:pt x="1166035" y="463251"/>
                    <a:pt x="964844" y="461665"/>
                  </a:cubicBezTo>
                  <a:cubicBezTo>
                    <a:pt x="763653" y="460079"/>
                    <a:pt x="439122" y="448852"/>
                    <a:pt x="0" y="461665"/>
                  </a:cubicBezTo>
                  <a:cubicBezTo>
                    <a:pt x="15644" y="234193"/>
                    <a:pt x="3220" y="196397"/>
                    <a:pt x="0" y="0"/>
                  </a:cubicBezTo>
                  <a:close/>
                </a:path>
                <a:path w="6891743" h="461665" stroke="0" extrusionOk="0">
                  <a:moveTo>
                    <a:pt x="0" y="0"/>
                  </a:moveTo>
                  <a:cubicBezTo>
                    <a:pt x="323718" y="-27205"/>
                    <a:pt x="535558" y="-13996"/>
                    <a:pt x="689174" y="0"/>
                  </a:cubicBezTo>
                  <a:cubicBezTo>
                    <a:pt x="842790" y="13996"/>
                    <a:pt x="1122224" y="-29830"/>
                    <a:pt x="1378349" y="0"/>
                  </a:cubicBezTo>
                  <a:cubicBezTo>
                    <a:pt x="1634475" y="29830"/>
                    <a:pt x="1659645" y="-2"/>
                    <a:pt x="1860771" y="0"/>
                  </a:cubicBezTo>
                  <a:cubicBezTo>
                    <a:pt x="2061897" y="2"/>
                    <a:pt x="2180869" y="8882"/>
                    <a:pt x="2343193" y="0"/>
                  </a:cubicBezTo>
                  <a:cubicBezTo>
                    <a:pt x="2505517" y="-8882"/>
                    <a:pt x="2688530" y="4611"/>
                    <a:pt x="2894532" y="0"/>
                  </a:cubicBezTo>
                  <a:cubicBezTo>
                    <a:pt x="3100534" y="-4611"/>
                    <a:pt x="3310616" y="-2667"/>
                    <a:pt x="3514789" y="0"/>
                  </a:cubicBezTo>
                  <a:cubicBezTo>
                    <a:pt x="3718962" y="2667"/>
                    <a:pt x="3847572" y="-26652"/>
                    <a:pt x="4135046" y="0"/>
                  </a:cubicBezTo>
                  <a:cubicBezTo>
                    <a:pt x="4422520" y="26652"/>
                    <a:pt x="4510883" y="872"/>
                    <a:pt x="4617468" y="0"/>
                  </a:cubicBezTo>
                  <a:cubicBezTo>
                    <a:pt x="4724053" y="-872"/>
                    <a:pt x="4911864" y="-24559"/>
                    <a:pt x="5168807" y="0"/>
                  </a:cubicBezTo>
                  <a:cubicBezTo>
                    <a:pt x="5425750" y="24559"/>
                    <a:pt x="5515238" y="-6321"/>
                    <a:pt x="5720147" y="0"/>
                  </a:cubicBezTo>
                  <a:cubicBezTo>
                    <a:pt x="5925056" y="6321"/>
                    <a:pt x="6517721" y="-17787"/>
                    <a:pt x="6891743" y="0"/>
                  </a:cubicBezTo>
                  <a:cubicBezTo>
                    <a:pt x="6889851" y="134953"/>
                    <a:pt x="6912973" y="315503"/>
                    <a:pt x="6891743" y="461665"/>
                  </a:cubicBezTo>
                  <a:cubicBezTo>
                    <a:pt x="6561121" y="452452"/>
                    <a:pt x="6479262" y="456494"/>
                    <a:pt x="6133651" y="461665"/>
                  </a:cubicBezTo>
                  <a:cubicBezTo>
                    <a:pt x="5788040" y="466836"/>
                    <a:pt x="5779600" y="466789"/>
                    <a:pt x="5651229" y="461665"/>
                  </a:cubicBezTo>
                  <a:cubicBezTo>
                    <a:pt x="5522858" y="456541"/>
                    <a:pt x="5141658" y="443606"/>
                    <a:pt x="4962055" y="461665"/>
                  </a:cubicBezTo>
                  <a:cubicBezTo>
                    <a:pt x="4782452" y="479724"/>
                    <a:pt x="4352293" y="434156"/>
                    <a:pt x="4135046" y="461665"/>
                  </a:cubicBezTo>
                  <a:cubicBezTo>
                    <a:pt x="3917799" y="489174"/>
                    <a:pt x="3637020" y="470947"/>
                    <a:pt x="3308037" y="461665"/>
                  </a:cubicBezTo>
                  <a:cubicBezTo>
                    <a:pt x="2979054" y="452383"/>
                    <a:pt x="3010442" y="452380"/>
                    <a:pt x="2825615" y="461665"/>
                  </a:cubicBezTo>
                  <a:cubicBezTo>
                    <a:pt x="2640788" y="470950"/>
                    <a:pt x="2511658" y="433535"/>
                    <a:pt x="2205358" y="461665"/>
                  </a:cubicBezTo>
                  <a:cubicBezTo>
                    <a:pt x="1899058" y="489795"/>
                    <a:pt x="1608108" y="448897"/>
                    <a:pt x="1447266" y="461665"/>
                  </a:cubicBezTo>
                  <a:cubicBezTo>
                    <a:pt x="1286424" y="474433"/>
                    <a:pt x="932709" y="483446"/>
                    <a:pt x="620257" y="461665"/>
                  </a:cubicBezTo>
                  <a:cubicBezTo>
                    <a:pt x="307805" y="439884"/>
                    <a:pt x="201718" y="490218"/>
                    <a:pt x="0" y="461665"/>
                  </a:cubicBezTo>
                  <a:cubicBezTo>
                    <a:pt x="6450" y="274168"/>
                    <a:pt x="12379" y="147383"/>
                    <a:pt x="0" y="0"/>
                  </a:cubicBezTo>
                  <a:close/>
                </a:path>
              </a:pathLst>
            </a:custGeom>
            <a:solidFill>
              <a:schemeClr val="bg1">
                <a:lumMod val="75000"/>
              </a:schemeClr>
            </a:solidFill>
            <a:ln w="28575">
              <a:solidFill>
                <a:schemeClr val="tx1"/>
              </a:solidFill>
              <a:extLst>
                <a:ext uri="{C807C97D-BFC1-408E-A445-0C87EB9F89A2}">
                  <ask:lineSketchStyleProps xmlns:ask="http://schemas.microsoft.com/office/drawing/2018/sketchyshapes" sd="971179190">
                    <a:prstGeom prst="rect">
                      <a:avLst/>
                    </a:prstGeom>
                    <ask:type>
                      <ask:lineSketchFreehand/>
                    </ask:type>
                  </ask:lineSketchStyleProps>
                </a:ext>
              </a:extLst>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Bahnschrift SemiBold" panose="020B0502040204020203" pitchFamily="34" charset="0"/>
                  <a:ea typeface="+mn-ea"/>
                  <a:cs typeface="+mn-cs"/>
                </a:rPr>
                <a:t>Gia nhập WTO và mở rộng thị trường quốc tế</a:t>
              </a: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6073FE0A-C670-403E-8B5B-FBB1340AC0CF}"/>
                </a:ext>
              </a:extLst>
            </p:cNvPr>
            <p:cNvSpPr txBox="1"/>
            <p:nvPr/>
          </p:nvSpPr>
          <p:spPr>
            <a:xfrm>
              <a:off x="130792" y="902229"/>
              <a:ext cx="521297" cy="461665"/>
            </a:xfrm>
            <a:custGeom>
              <a:avLst/>
              <a:gdLst>
                <a:gd name="connsiteX0" fmla="*/ 0 w 521297"/>
                <a:gd name="connsiteY0" fmla="*/ 0 h 461665"/>
                <a:gd name="connsiteX1" fmla="*/ 521297 w 521297"/>
                <a:gd name="connsiteY1" fmla="*/ 0 h 461665"/>
                <a:gd name="connsiteX2" fmla="*/ 521297 w 521297"/>
                <a:gd name="connsiteY2" fmla="*/ 461665 h 461665"/>
                <a:gd name="connsiteX3" fmla="*/ 0 w 521297"/>
                <a:gd name="connsiteY3" fmla="*/ 461665 h 461665"/>
                <a:gd name="connsiteX4" fmla="*/ 0 w 521297"/>
                <a:gd name="connsiteY4" fmla="*/ 0 h 461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297" h="461665" fill="none" extrusionOk="0">
                  <a:moveTo>
                    <a:pt x="0" y="0"/>
                  </a:moveTo>
                  <a:cubicBezTo>
                    <a:pt x="222851" y="-47739"/>
                    <a:pt x="329715" y="41232"/>
                    <a:pt x="521297" y="0"/>
                  </a:cubicBezTo>
                  <a:cubicBezTo>
                    <a:pt x="522215" y="154622"/>
                    <a:pt x="472203" y="310304"/>
                    <a:pt x="521297" y="461665"/>
                  </a:cubicBezTo>
                  <a:cubicBezTo>
                    <a:pt x="379622" y="485673"/>
                    <a:pt x="260495" y="406988"/>
                    <a:pt x="0" y="461665"/>
                  </a:cubicBezTo>
                  <a:cubicBezTo>
                    <a:pt x="-41150" y="348460"/>
                    <a:pt x="23672" y="191431"/>
                    <a:pt x="0" y="0"/>
                  </a:cubicBezTo>
                  <a:close/>
                </a:path>
                <a:path w="521297" h="461665" stroke="0" extrusionOk="0">
                  <a:moveTo>
                    <a:pt x="0" y="0"/>
                  </a:moveTo>
                  <a:cubicBezTo>
                    <a:pt x="129606" y="-57525"/>
                    <a:pt x="324133" y="18882"/>
                    <a:pt x="521297" y="0"/>
                  </a:cubicBezTo>
                  <a:cubicBezTo>
                    <a:pt x="533645" y="149455"/>
                    <a:pt x="480547" y="280276"/>
                    <a:pt x="521297" y="461665"/>
                  </a:cubicBezTo>
                  <a:cubicBezTo>
                    <a:pt x="293567" y="507786"/>
                    <a:pt x="138374" y="415259"/>
                    <a:pt x="0" y="461665"/>
                  </a:cubicBezTo>
                  <a:cubicBezTo>
                    <a:pt x="-12344" y="312754"/>
                    <a:pt x="33926" y="117454"/>
                    <a:pt x="0" y="0"/>
                  </a:cubicBezTo>
                  <a:close/>
                </a:path>
              </a:pathLst>
            </a:custGeom>
            <a:solidFill>
              <a:schemeClr val="bg1">
                <a:lumMod val="85000"/>
              </a:schemeClr>
            </a:solidFill>
            <a:ln w="28575">
              <a:solidFill>
                <a:schemeClr val="tx1"/>
              </a:solidFill>
              <a:extLst>
                <a:ext uri="{C807C97D-BFC1-408E-A445-0C87EB9F89A2}">
                  <ask:lineSketchStyleProps xmlns:ask="http://schemas.microsoft.com/office/drawing/2018/sketchyshapes" sd="3421862628">
                    <a:prstGeom prst="rect">
                      <a:avLst/>
                    </a:prstGeom>
                    <ask:type>
                      <ask:lineSketchScribble/>
                    </ask:type>
                  </ask:lineSketchStyleProps>
                </a:ext>
              </a:extLst>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Bahnschrift SemiBold" panose="020B0502040204020203" pitchFamily="34" charset="0"/>
                  <a:ea typeface="+mn-ea"/>
                  <a:cs typeface="+mn-cs"/>
                </a:rPr>
                <a:t>3.1</a:t>
              </a:r>
              <a:endParaRPr kumimoji="0" lang="en-US" sz="1800" b="0" i="0" u="none" strike="noStrike" kern="1200" cap="none" spc="0" normalizeH="0" baseline="0" noProof="0">
                <a:ln>
                  <a:noFill/>
                </a:ln>
                <a:solidFill>
                  <a:prstClr val="black"/>
                </a:solidFill>
                <a:effectLst/>
                <a:uLnTx/>
                <a:uFillTx/>
                <a:latin typeface="Bahnschrift SemiBold" panose="020B0502040204020203" pitchFamily="34" charset="0"/>
                <a:ea typeface="+mn-ea"/>
                <a:cs typeface="+mn-cs"/>
              </a:endParaRPr>
            </a:p>
          </p:txBody>
        </p:sp>
      </p:grpSp>
    </p:spTree>
    <p:extLst>
      <p:ext uri="{BB962C8B-B14F-4D97-AF65-F5344CB8AC3E}">
        <p14:creationId xmlns:p14="http://schemas.microsoft.com/office/powerpoint/2010/main" val="1792643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hoảng 2.000 nhà báo trong nước và quốc tế tham gia đưa tin về sự kiện Tuần  lễ cấp cao APEC 20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4672" y="2398342"/>
            <a:ext cx="4246536" cy="3000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0" name="Isosceles Triangle 9">
            <a:extLst>
              <a:ext uri="{FF2B5EF4-FFF2-40B4-BE49-F238E27FC236}">
                <a16:creationId xmlns:a16="http://schemas.microsoft.com/office/drawing/2014/main" id="{C9E6CB0F-BED1-4EEA-9A0B-8A24C01B3C2C}"/>
              </a:ext>
            </a:extLst>
          </p:cNvPr>
          <p:cNvSpPr/>
          <p:nvPr/>
        </p:nvSpPr>
        <p:spPr>
          <a:xfrm>
            <a:off x="10999304" y="5724939"/>
            <a:ext cx="2385392" cy="1133061"/>
          </a:xfrm>
          <a:prstGeom prst="triangle">
            <a:avLst/>
          </a:prstGeom>
          <a:solidFill>
            <a:schemeClr val="bg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Isosceles Triangle 10">
            <a:extLst>
              <a:ext uri="{FF2B5EF4-FFF2-40B4-BE49-F238E27FC236}">
                <a16:creationId xmlns:a16="http://schemas.microsoft.com/office/drawing/2014/main" id="{C75A493E-1B6F-448E-BD11-4FAEDA87F1D1}"/>
              </a:ext>
            </a:extLst>
          </p:cNvPr>
          <p:cNvSpPr/>
          <p:nvPr/>
        </p:nvSpPr>
        <p:spPr>
          <a:xfrm rot="10800000">
            <a:off x="-1192696" y="0"/>
            <a:ext cx="2385392" cy="1133061"/>
          </a:xfrm>
          <a:prstGeom prst="triangle">
            <a:avLst/>
          </a:prstGeom>
          <a:solidFill>
            <a:schemeClr val="bg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5" name="Group 14">
            <a:extLst>
              <a:ext uri="{FF2B5EF4-FFF2-40B4-BE49-F238E27FC236}">
                <a16:creationId xmlns:a16="http://schemas.microsoft.com/office/drawing/2014/main" id="{27577C85-143A-49DC-8468-8AE655C6B9A4}"/>
              </a:ext>
            </a:extLst>
          </p:cNvPr>
          <p:cNvGrpSpPr/>
          <p:nvPr/>
        </p:nvGrpSpPr>
        <p:grpSpPr>
          <a:xfrm>
            <a:off x="451908" y="566530"/>
            <a:ext cx="7212858" cy="843530"/>
            <a:chOff x="130792" y="902229"/>
            <a:chExt cx="7212858" cy="843530"/>
          </a:xfrm>
        </p:grpSpPr>
        <p:sp>
          <p:nvSpPr>
            <p:cNvPr id="16" name="TextBox 15">
              <a:extLst>
                <a:ext uri="{FF2B5EF4-FFF2-40B4-BE49-F238E27FC236}">
                  <a16:creationId xmlns:a16="http://schemas.microsoft.com/office/drawing/2014/main" id="{E3A43C20-8861-45BC-9733-148C21989156}"/>
                </a:ext>
              </a:extLst>
            </p:cNvPr>
            <p:cNvSpPr txBox="1"/>
            <p:nvPr/>
          </p:nvSpPr>
          <p:spPr>
            <a:xfrm>
              <a:off x="451907" y="1284094"/>
              <a:ext cx="6891743" cy="461665"/>
            </a:xfrm>
            <a:custGeom>
              <a:avLst/>
              <a:gdLst>
                <a:gd name="connsiteX0" fmla="*/ 0 w 6891743"/>
                <a:gd name="connsiteY0" fmla="*/ 0 h 461665"/>
                <a:gd name="connsiteX1" fmla="*/ 758092 w 6891743"/>
                <a:gd name="connsiteY1" fmla="*/ 0 h 461665"/>
                <a:gd name="connsiteX2" fmla="*/ 1516183 w 6891743"/>
                <a:gd name="connsiteY2" fmla="*/ 0 h 461665"/>
                <a:gd name="connsiteX3" fmla="*/ 2343193 w 6891743"/>
                <a:gd name="connsiteY3" fmla="*/ 0 h 461665"/>
                <a:gd name="connsiteX4" fmla="*/ 2963449 w 6891743"/>
                <a:gd name="connsiteY4" fmla="*/ 0 h 461665"/>
                <a:gd name="connsiteX5" fmla="*/ 3652624 w 6891743"/>
                <a:gd name="connsiteY5" fmla="*/ 0 h 461665"/>
                <a:gd name="connsiteX6" fmla="*/ 4479633 w 6891743"/>
                <a:gd name="connsiteY6" fmla="*/ 0 h 461665"/>
                <a:gd name="connsiteX7" fmla="*/ 5030972 w 6891743"/>
                <a:gd name="connsiteY7" fmla="*/ 0 h 461665"/>
                <a:gd name="connsiteX8" fmla="*/ 5857982 w 6891743"/>
                <a:gd name="connsiteY8" fmla="*/ 0 h 461665"/>
                <a:gd name="connsiteX9" fmla="*/ 6891743 w 6891743"/>
                <a:gd name="connsiteY9" fmla="*/ 0 h 461665"/>
                <a:gd name="connsiteX10" fmla="*/ 6891743 w 6891743"/>
                <a:gd name="connsiteY10" fmla="*/ 461665 h 461665"/>
                <a:gd name="connsiteX11" fmla="*/ 6202569 w 6891743"/>
                <a:gd name="connsiteY11" fmla="*/ 461665 h 461665"/>
                <a:gd name="connsiteX12" fmla="*/ 5513394 w 6891743"/>
                <a:gd name="connsiteY12" fmla="*/ 461665 h 461665"/>
                <a:gd name="connsiteX13" fmla="*/ 4824220 w 6891743"/>
                <a:gd name="connsiteY13" fmla="*/ 461665 h 461665"/>
                <a:gd name="connsiteX14" fmla="*/ 4135046 w 6891743"/>
                <a:gd name="connsiteY14" fmla="*/ 461665 h 461665"/>
                <a:gd name="connsiteX15" fmla="*/ 3308037 w 6891743"/>
                <a:gd name="connsiteY15" fmla="*/ 461665 h 461665"/>
                <a:gd name="connsiteX16" fmla="*/ 2825615 w 6891743"/>
                <a:gd name="connsiteY16" fmla="*/ 461665 h 461665"/>
                <a:gd name="connsiteX17" fmla="*/ 2136440 w 6891743"/>
                <a:gd name="connsiteY17" fmla="*/ 461665 h 461665"/>
                <a:gd name="connsiteX18" fmla="*/ 1516183 w 6891743"/>
                <a:gd name="connsiteY18" fmla="*/ 461665 h 461665"/>
                <a:gd name="connsiteX19" fmla="*/ 964844 w 6891743"/>
                <a:gd name="connsiteY19" fmla="*/ 461665 h 461665"/>
                <a:gd name="connsiteX20" fmla="*/ 0 w 6891743"/>
                <a:gd name="connsiteY20" fmla="*/ 461665 h 461665"/>
                <a:gd name="connsiteX21" fmla="*/ 0 w 6891743"/>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1743" h="461665" fill="none" extrusionOk="0">
                  <a:moveTo>
                    <a:pt x="0" y="0"/>
                  </a:moveTo>
                  <a:cubicBezTo>
                    <a:pt x="169667" y="-1338"/>
                    <a:pt x="420815" y="28208"/>
                    <a:pt x="758092" y="0"/>
                  </a:cubicBezTo>
                  <a:cubicBezTo>
                    <a:pt x="1095369" y="-28208"/>
                    <a:pt x="1312525" y="-4426"/>
                    <a:pt x="1516183" y="0"/>
                  </a:cubicBezTo>
                  <a:cubicBezTo>
                    <a:pt x="1719841" y="4426"/>
                    <a:pt x="1980204" y="3367"/>
                    <a:pt x="2343193" y="0"/>
                  </a:cubicBezTo>
                  <a:cubicBezTo>
                    <a:pt x="2706182" y="-3367"/>
                    <a:pt x="2715662" y="-3394"/>
                    <a:pt x="2963449" y="0"/>
                  </a:cubicBezTo>
                  <a:cubicBezTo>
                    <a:pt x="3211236" y="3394"/>
                    <a:pt x="3313577" y="2918"/>
                    <a:pt x="3652624" y="0"/>
                  </a:cubicBezTo>
                  <a:cubicBezTo>
                    <a:pt x="3991671" y="-2918"/>
                    <a:pt x="4109098" y="-31482"/>
                    <a:pt x="4479633" y="0"/>
                  </a:cubicBezTo>
                  <a:cubicBezTo>
                    <a:pt x="4850168" y="31482"/>
                    <a:pt x="4758200" y="26080"/>
                    <a:pt x="5030972" y="0"/>
                  </a:cubicBezTo>
                  <a:cubicBezTo>
                    <a:pt x="5303744" y="-26080"/>
                    <a:pt x="5617582" y="6026"/>
                    <a:pt x="5857982" y="0"/>
                  </a:cubicBezTo>
                  <a:cubicBezTo>
                    <a:pt x="6098382" y="-6026"/>
                    <a:pt x="6548054" y="-5323"/>
                    <a:pt x="6891743" y="0"/>
                  </a:cubicBezTo>
                  <a:cubicBezTo>
                    <a:pt x="6869432" y="204945"/>
                    <a:pt x="6901813" y="238602"/>
                    <a:pt x="6891743" y="461665"/>
                  </a:cubicBezTo>
                  <a:cubicBezTo>
                    <a:pt x="6677763" y="478312"/>
                    <a:pt x="6365610" y="491547"/>
                    <a:pt x="6202569" y="461665"/>
                  </a:cubicBezTo>
                  <a:cubicBezTo>
                    <a:pt x="6039528" y="431783"/>
                    <a:pt x="5787224" y="453931"/>
                    <a:pt x="5513394" y="461665"/>
                  </a:cubicBezTo>
                  <a:cubicBezTo>
                    <a:pt x="5239565" y="469399"/>
                    <a:pt x="5117261" y="447796"/>
                    <a:pt x="4824220" y="461665"/>
                  </a:cubicBezTo>
                  <a:cubicBezTo>
                    <a:pt x="4531179" y="475534"/>
                    <a:pt x="4412430" y="434074"/>
                    <a:pt x="4135046" y="461665"/>
                  </a:cubicBezTo>
                  <a:cubicBezTo>
                    <a:pt x="3857662" y="489256"/>
                    <a:pt x="3476954" y="432004"/>
                    <a:pt x="3308037" y="461665"/>
                  </a:cubicBezTo>
                  <a:cubicBezTo>
                    <a:pt x="3139120" y="491326"/>
                    <a:pt x="2945396" y="447610"/>
                    <a:pt x="2825615" y="461665"/>
                  </a:cubicBezTo>
                  <a:cubicBezTo>
                    <a:pt x="2705834" y="475720"/>
                    <a:pt x="2364964" y="429856"/>
                    <a:pt x="2136440" y="461665"/>
                  </a:cubicBezTo>
                  <a:cubicBezTo>
                    <a:pt x="1907916" y="493474"/>
                    <a:pt x="1754754" y="461135"/>
                    <a:pt x="1516183" y="461665"/>
                  </a:cubicBezTo>
                  <a:cubicBezTo>
                    <a:pt x="1277612" y="462195"/>
                    <a:pt x="1166035" y="463251"/>
                    <a:pt x="964844" y="461665"/>
                  </a:cubicBezTo>
                  <a:cubicBezTo>
                    <a:pt x="763653" y="460079"/>
                    <a:pt x="439122" y="448852"/>
                    <a:pt x="0" y="461665"/>
                  </a:cubicBezTo>
                  <a:cubicBezTo>
                    <a:pt x="15644" y="234193"/>
                    <a:pt x="3220" y="196397"/>
                    <a:pt x="0" y="0"/>
                  </a:cubicBezTo>
                  <a:close/>
                </a:path>
                <a:path w="6891743" h="461665" stroke="0" extrusionOk="0">
                  <a:moveTo>
                    <a:pt x="0" y="0"/>
                  </a:moveTo>
                  <a:cubicBezTo>
                    <a:pt x="323718" y="-27205"/>
                    <a:pt x="535558" y="-13996"/>
                    <a:pt x="689174" y="0"/>
                  </a:cubicBezTo>
                  <a:cubicBezTo>
                    <a:pt x="842790" y="13996"/>
                    <a:pt x="1122224" y="-29830"/>
                    <a:pt x="1378349" y="0"/>
                  </a:cubicBezTo>
                  <a:cubicBezTo>
                    <a:pt x="1634475" y="29830"/>
                    <a:pt x="1659645" y="-2"/>
                    <a:pt x="1860771" y="0"/>
                  </a:cubicBezTo>
                  <a:cubicBezTo>
                    <a:pt x="2061897" y="2"/>
                    <a:pt x="2180869" y="8882"/>
                    <a:pt x="2343193" y="0"/>
                  </a:cubicBezTo>
                  <a:cubicBezTo>
                    <a:pt x="2505517" y="-8882"/>
                    <a:pt x="2688530" y="4611"/>
                    <a:pt x="2894532" y="0"/>
                  </a:cubicBezTo>
                  <a:cubicBezTo>
                    <a:pt x="3100534" y="-4611"/>
                    <a:pt x="3310616" y="-2667"/>
                    <a:pt x="3514789" y="0"/>
                  </a:cubicBezTo>
                  <a:cubicBezTo>
                    <a:pt x="3718962" y="2667"/>
                    <a:pt x="3847572" y="-26652"/>
                    <a:pt x="4135046" y="0"/>
                  </a:cubicBezTo>
                  <a:cubicBezTo>
                    <a:pt x="4422520" y="26652"/>
                    <a:pt x="4510883" y="872"/>
                    <a:pt x="4617468" y="0"/>
                  </a:cubicBezTo>
                  <a:cubicBezTo>
                    <a:pt x="4724053" y="-872"/>
                    <a:pt x="4911864" y="-24559"/>
                    <a:pt x="5168807" y="0"/>
                  </a:cubicBezTo>
                  <a:cubicBezTo>
                    <a:pt x="5425750" y="24559"/>
                    <a:pt x="5515238" y="-6321"/>
                    <a:pt x="5720147" y="0"/>
                  </a:cubicBezTo>
                  <a:cubicBezTo>
                    <a:pt x="5925056" y="6321"/>
                    <a:pt x="6517721" y="-17787"/>
                    <a:pt x="6891743" y="0"/>
                  </a:cubicBezTo>
                  <a:cubicBezTo>
                    <a:pt x="6889851" y="134953"/>
                    <a:pt x="6912973" y="315503"/>
                    <a:pt x="6891743" y="461665"/>
                  </a:cubicBezTo>
                  <a:cubicBezTo>
                    <a:pt x="6561121" y="452452"/>
                    <a:pt x="6479262" y="456494"/>
                    <a:pt x="6133651" y="461665"/>
                  </a:cubicBezTo>
                  <a:cubicBezTo>
                    <a:pt x="5788040" y="466836"/>
                    <a:pt x="5779600" y="466789"/>
                    <a:pt x="5651229" y="461665"/>
                  </a:cubicBezTo>
                  <a:cubicBezTo>
                    <a:pt x="5522858" y="456541"/>
                    <a:pt x="5141658" y="443606"/>
                    <a:pt x="4962055" y="461665"/>
                  </a:cubicBezTo>
                  <a:cubicBezTo>
                    <a:pt x="4782452" y="479724"/>
                    <a:pt x="4352293" y="434156"/>
                    <a:pt x="4135046" y="461665"/>
                  </a:cubicBezTo>
                  <a:cubicBezTo>
                    <a:pt x="3917799" y="489174"/>
                    <a:pt x="3637020" y="470947"/>
                    <a:pt x="3308037" y="461665"/>
                  </a:cubicBezTo>
                  <a:cubicBezTo>
                    <a:pt x="2979054" y="452383"/>
                    <a:pt x="3010442" y="452380"/>
                    <a:pt x="2825615" y="461665"/>
                  </a:cubicBezTo>
                  <a:cubicBezTo>
                    <a:pt x="2640788" y="470950"/>
                    <a:pt x="2511658" y="433535"/>
                    <a:pt x="2205358" y="461665"/>
                  </a:cubicBezTo>
                  <a:cubicBezTo>
                    <a:pt x="1899058" y="489795"/>
                    <a:pt x="1608108" y="448897"/>
                    <a:pt x="1447266" y="461665"/>
                  </a:cubicBezTo>
                  <a:cubicBezTo>
                    <a:pt x="1286424" y="474433"/>
                    <a:pt x="932709" y="483446"/>
                    <a:pt x="620257" y="461665"/>
                  </a:cubicBezTo>
                  <a:cubicBezTo>
                    <a:pt x="307805" y="439884"/>
                    <a:pt x="201718" y="490218"/>
                    <a:pt x="0" y="461665"/>
                  </a:cubicBezTo>
                  <a:cubicBezTo>
                    <a:pt x="6450" y="274168"/>
                    <a:pt x="12379" y="147383"/>
                    <a:pt x="0" y="0"/>
                  </a:cubicBezTo>
                  <a:close/>
                </a:path>
              </a:pathLst>
            </a:custGeom>
            <a:solidFill>
              <a:schemeClr val="bg1">
                <a:lumMod val="75000"/>
              </a:schemeClr>
            </a:solidFill>
            <a:ln w="28575">
              <a:solidFill>
                <a:schemeClr val="tx1"/>
              </a:solidFill>
              <a:extLst>
                <a:ext uri="{C807C97D-BFC1-408E-A445-0C87EB9F89A2}">
                  <ask:lineSketchStyleProps xmlns:ask="http://schemas.microsoft.com/office/drawing/2018/sketchyshapes" sd="971179190">
                    <a:prstGeom prst="rect">
                      <a:avLst/>
                    </a:prstGeom>
                    <ask:type>
                      <ask:lineSketchFreehand/>
                    </ask:type>
                  </ask:lineSketchStyleProps>
                </a:ext>
              </a:extLst>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Bahnschrift SemiBold" panose="020B0502040204020203" pitchFamily="34" charset="0"/>
                  <a:ea typeface="+mn-ea"/>
                  <a:cs typeface="+mn-cs"/>
                </a:rPr>
                <a:t>Chủ trì Hội nghị APEC</a:t>
              </a: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9CDECB09-35AE-4D5B-BCA4-99C76ECF0077}"/>
                </a:ext>
              </a:extLst>
            </p:cNvPr>
            <p:cNvSpPr txBox="1"/>
            <p:nvPr/>
          </p:nvSpPr>
          <p:spPr>
            <a:xfrm>
              <a:off x="130792" y="902229"/>
              <a:ext cx="577402" cy="461665"/>
            </a:xfrm>
            <a:custGeom>
              <a:avLst/>
              <a:gdLst>
                <a:gd name="connsiteX0" fmla="*/ 0 w 577402"/>
                <a:gd name="connsiteY0" fmla="*/ 0 h 461665"/>
                <a:gd name="connsiteX1" fmla="*/ 577402 w 577402"/>
                <a:gd name="connsiteY1" fmla="*/ 0 h 461665"/>
                <a:gd name="connsiteX2" fmla="*/ 577402 w 577402"/>
                <a:gd name="connsiteY2" fmla="*/ 461665 h 461665"/>
                <a:gd name="connsiteX3" fmla="*/ 0 w 577402"/>
                <a:gd name="connsiteY3" fmla="*/ 461665 h 461665"/>
                <a:gd name="connsiteX4" fmla="*/ 0 w 577402"/>
                <a:gd name="connsiteY4" fmla="*/ 0 h 461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402" h="461665" fill="none" extrusionOk="0">
                  <a:moveTo>
                    <a:pt x="0" y="0"/>
                  </a:moveTo>
                  <a:cubicBezTo>
                    <a:pt x="240780" y="-1171"/>
                    <a:pt x="372550" y="11011"/>
                    <a:pt x="577402" y="0"/>
                  </a:cubicBezTo>
                  <a:cubicBezTo>
                    <a:pt x="578320" y="154622"/>
                    <a:pt x="528308" y="310304"/>
                    <a:pt x="577402" y="461665"/>
                  </a:cubicBezTo>
                  <a:cubicBezTo>
                    <a:pt x="414072" y="478883"/>
                    <a:pt x="275628" y="420715"/>
                    <a:pt x="0" y="461665"/>
                  </a:cubicBezTo>
                  <a:cubicBezTo>
                    <a:pt x="-41150" y="348460"/>
                    <a:pt x="23672" y="191431"/>
                    <a:pt x="0" y="0"/>
                  </a:cubicBezTo>
                  <a:close/>
                </a:path>
                <a:path w="577402" h="461665" stroke="0" extrusionOk="0">
                  <a:moveTo>
                    <a:pt x="0" y="0"/>
                  </a:moveTo>
                  <a:cubicBezTo>
                    <a:pt x="187843" y="-13641"/>
                    <a:pt x="452492" y="37873"/>
                    <a:pt x="577402" y="0"/>
                  </a:cubicBezTo>
                  <a:cubicBezTo>
                    <a:pt x="589750" y="149455"/>
                    <a:pt x="536652" y="280276"/>
                    <a:pt x="577402" y="461665"/>
                  </a:cubicBezTo>
                  <a:cubicBezTo>
                    <a:pt x="332364" y="489831"/>
                    <a:pt x="126987" y="453289"/>
                    <a:pt x="0" y="461665"/>
                  </a:cubicBezTo>
                  <a:cubicBezTo>
                    <a:pt x="-12344" y="312754"/>
                    <a:pt x="33926" y="117454"/>
                    <a:pt x="0" y="0"/>
                  </a:cubicBezTo>
                  <a:close/>
                </a:path>
              </a:pathLst>
            </a:custGeom>
            <a:solidFill>
              <a:schemeClr val="bg1">
                <a:lumMod val="85000"/>
              </a:schemeClr>
            </a:solidFill>
            <a:ln w="28575">
              <a:solidFill>
                <a:schemeClr val="tx1"/>
              </a:solidFill>
              <a:extLst>
                <a:ext uri="{C807C97D-BFC1-408E-A445-0C87EB9F89A2}">
                  <ask:lineSketchStyleProps xmlns:ask="http://schemas.microsoft.com/office/drawing/2018/sketchyshapes" sd="3421862628">
                    <a:prstGeom prst="rect">
                      <a:avLst/>
                    </a:prstGeom>
                    <ask:type>
                      <ask:lineSketchScribble/>
                    </ask:type>
                  </ask:lineSketchStyleProps>
                </a:ext>
              </a:extLst>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Bahnschrift SemiBold" panose="020B0502040204020203" pitchFamily="34" charset="0"/>
                  <a:ea typeface="+mn-ea"/>
                  <a:cs typeface="+mn-cs"/>
                </a:rPr>
                <a:t>3.2</a:t>
              </a:r>
              <a:endParaRPr kumimoji="0" lang="en-US" sz="1800" b="0" i="0" u="none" strike="noStrike" kern="1200" cap="none" spc="0" normalizeH="0" baseline="0" noProof="0">
                <a:ln>
                  <a:noFill/>
                </a:ln>
                <a:solidFill>
                  <a:prstClr val="black"/>
                </a:solidFill>
                <a:effectLst/>
                <a:uLnTx/>
                <a:uFillTx/>
                <a:latin typeface="Bahnschrift SemiBold" panose="020B0502040204020203" pitchFamily="34" charset="0"/>
                <a:ea typeface="+mn-ea"/>
                <a:cs typeface="+mn-cs"/>
              </a:endParaRPr>
            </a:p>
          </p:txBody>
        </p:sp>
      </p:grpSp>
      <p:sp>
        <p:nvSpPr>
          <p:cNvPr id="21" name="Rectangle: Rounded Corners 20">
            <a:extLst>
              <a:ext uri="{FF2B5EF4-FFF2-40B4-BE49-F238E27FC236}">
                <a16:creationId xmlns:a16="http://schemas.microsoft.com/office/drawing/2014/main" id="{173FB6B2-C86B-4977-91B9-2AA7140166E0}"/>
              </a:ext>
            </a:extLst>
          </p:cNvPr>
          <p:cNvSpPr/>
          <p:nvPr/>
        </p:nvSpPr>
        <p:spPr>
          <a:xfrm>
            <a:off x="130792" y="1893187"/>
            <a:ext cx="7337751" cy="4398283"/>
          </a:xfrm>
          <a:custGeom>
            <a:avLst/>
            <a:gdLst>
              <a:gd name="connsiteX0" fmla="*/ 0 w 7337751"/>
              <a:gd name="connsiteY0" fmla="*/ 733062 h 4398283"/>
              <a:gd name="connsiteX1" fmla="*/ 733062 w 7337751"/>
              <a:gd name="connsiteY1" fmla="*/ 0 h 4398283"/>
              <a:gd name="connsiteX2" fmla="*/ 1385465 w 7337751"/>
              <a:gd name="connsiteY2" fmla="*/ 0 h 4398283"/>
              <a:gd name="connsiteX3" fmla="*/ 1920435 w 7337751"/>
              <a:gd name="connsiteY3" fmla="*/ 0 h 4398283"/>
              <a:gd name="connsiteX4" fmla="*/ 2690271 w 7337751"/>
              <a:gd name="connsiteY4" fmla="*/ 0 h 4398283"/>
              <a:gd name="connsiteX5" fmla="*/ 3460107 w 7337751"/>
              <a:gd name="connsiteY5" fmla="*/ 0 h 4398283"/>
              <a:gd name="connsiteX6" fmla="*/ 4229942 w 7337751"/>
              <a:gd name="connsiteY6" fmla="*/ 0 h 4398283"/>
              <a:gd name="connsiteX7" fmla="*/ 4706196 w 7337751"/>
              <a:gd name="connsiteY7" fmla="*/ 0 h 4398283"/>
              <a:gd name="connsiteX8" fmla="*/ 5241167 w 7337751"/>
              <a:gd name="connsiteY8" fmla="*/ 0 h 4398283"/>
              <a:gd name="connsiteX9" fmla="*/ 5893570 w 7337751"/>
              <a:gd name="connsiteY9" fmla="*/ 0 h 4398283"/>
              <a:gd name="connsiteX10" fmla="*/ 6604689 w 7337751"/>
              <a:gd name="connsiteY10" fmla="*/ 0 h 4398283"/>
              <a:gd name="connsiteX11" fmla="*/ 7337751 w 7337751"/>
              <a:gd name="connsiteY11" fmla="*/ 733062 h 4398283"/>
              <a:gd name="connsiteX12" fmla="*/ 7337751 w 7337751"/>
              <a:gd name="connsiteY12" fmla="*/ 1348815 h 4398283"/>
              <a:gd name="connsiteX13" fmla="*/ 7337751 w 7337751"/>
              <a:gd name="connsiteY13" fmla="*/ 1847282 h 4398283"/>
              <a:gd name="connsiteX14" fmla="*/ 7337751 w 7337751"/>
              <a:gd name="connsiteY14" fmla="*/ 2404393 h 4398283"/>
              <a:gd name="connsiteX15" fmla="*/ 7337751 w 7337751"/>
              <a:gd name="connsiteY15" fmla="*/ 2902860 h 4398283"/>
              <a:gd name="connsiteX16" fmla="*/ 7337751 w 7337751"/>
              <a:gd name="connsiteY16" fmla="*/ 3665221 h 4398283"/>
              <a:gd name="connsiteX17" fmla="*/ 6604689 w 7337751"/>
              <a:gd name="connsiteY17" fmla="*/ 4398283 h 4398283"/>
              <a:gd name="connsiteX18" fmla="*/ 5952286 w 7337751"/>
              <a:gd name="connsiteY18" fmla="*/ 4398283 h 4398283"/>
              <a:gd name="connsiteX19" fmla="*/ 5299883 w 7337751"/>
              <a:gd name="connsiteY19" fmla="*/ 4398283 h 4398283"/>
              <a:gd name="connsiteX20" fmla="*/ 4530047 w 7337751"/>
              <a:gd name="connsiteY20" fmla="*/ 4398283 h 4398283"/>
              <a:gd name="connsiteX21" fmla="*/ 3877644 w 7337751"/>
              <a:gd name="connsiteY21" fmla="*/ 4398283 h 4398283"/>
              <a:gd name="connsiteX22" fmla="*/ 3107809 w 7337751"/>
              <a:gd name="connsiteY22" fmla="*/ 4398283 h 4398283"/>
              <a:gd name="connsiteX23" fmla="*/ 2631555 w 7337751"/>
              <a:gd name="connsiteY23" fmla="*/ 4398283 h 4398283"/>
              <a:gd name="connsiteX24" fmla="*/ 2037868 w 7337751"/>
              <a:gd name="connsiteY24" fmla="*/ 4398283 h 4398283"/>
              <a:gd name="connsiteX25" fmla="*/ 1561614 w 7337751"/>
              <a:gd name="connsiteY25" fmla="*/ 4398283 h 4398283"/>
              <a:gd name="connsiteX26" fmla="*/ 733062 w 7337751"/>
              <a:gd name="connsiteY26" fmla="*/ 4398283 h 4398283"/>
              <a:gd name="connsiteX27" fmla="*/ 0 w 7337751"/>
              <a:gd name="connsiteY27" fmla="*/ 3665221 h 4398283"/>
              <a:gd name="connsiteX28" fmla="*/ 0 w 7337751"/>
              <a:gd name="connsiteY28" fmla="*/ 3078789 h 4398283"/>
              <a:gd name="connsiteX29" fmla="*/ 0 w 7337751"/>
              <a:gd name="connsiteY29" fmla="*/ 2492357 h 4398283"/>
              <a:gd name="connsiteX30" fmla="*/ 0 w 7337751"/>
              <a:gd name="connsiteY30" fmla="*/ 1993890 h 4398283"/>
              <a:gd name="connsiteX31" fmla="*/ 0 w 7337751"/>
              <a:gd name="connsiteY31" fmla="*/ 1495423 h 4398283"/>
              <a:gd name="connsiteX32" fmla="*/ 0 w 7337751"/>
              <a:gd name="connsiteY32" fmla="*/ 733062 h 439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337751" h="4398283" fill="none" extrusionOk="0">
                <a:moveTo>
                  <a:pt x="0" y="733062"/>
                </a:moveTo>
                <a:cubicBezTo>
                  <a:pt x="-52839" y="361261"/>
                  <a:pt x="412156" y="42176"/>
                  <a:pt x="733062" y="0"/>
                </a:cubicBezTo>
                <a:cubicBezTo>
                  <a:pt x="1007664" y="-29836"/>
                  <a:pt x="1204166" y="-29848"/>
                  <a:pt x="1385465" y="0"/>
                </a:cubicBezTo>
                <a:cubicBezTo>
                  <a:pt x="1566764" y="29848"/>
                  <a:pt x="1725334" y="9119"/>
                  <a:pt x="1920435" y="0"/>
                </a:cubicBezTo>
                <a:cubicBezTo>
                  <a:pt x="2115536" y="-9119"/>
                  <a:pt x="2377589" y="-28356"/>
                  <a:pt x="2690271" y="0"/>
                </a:cubicBezTo>
                <a:cubicBezTo>
                  <a:pt x="3002953" y="28356"/>
                  <a:pt x="3196378" y="-19008"/>
                  <a:pt x="3460107" y="0"/>
                </a:cubicBezTo>
                <a:cubicBezTo>
                  <a:pt x="3723836" y="19008"/>
                  <a:pt x="3935495" y="21739"/>
                  <a:pt x="4229942" y="0"/>
                </a:cubicBezTo>
                <a:cubicBezTo>
                  <a:pt x="4524389" y="-21739"/>
                  <a:pt x="4534818" y="-3853"/>
                  <a:pt x="4706196" y="0"/>
                </a:cubicBezTo>
                <a:cubicBezTo>
                  <a:pt x="4877574" y="3853"/>
                  <a:pt x="5063871" y="-18975"/>
                  <a:pt x="5241167" y="0"/>
                </a:cubicBezTo>
                <a:cubicBezTo>
                  <a:pt x="5418463" y="18975"/>
                  <a:pt x="5645101" y="14425"/>
                  <a:pt x="5893570" y="0"/>
                </a:cubicBezTo>
                <a:cubicBezTo>
                  <a:pt x="6142039" y="-14425"/>
                  <a:pt x="6335178" y="-13958"/>
                  <a:pt x="6604689" y="0"/>
                </a:cubicBezTo>
                <a:cubicBezTo>
                  <a:pt x="7048311" y="47067"/>
                  <a:pt x="7346408" y="347016"/>
                  <a:pt x="7337751" y="733062"/>
                </a:cubicBezTo>
                <a:cubicBezTo>
                  <a:pt x="7310183" y="976423"/>
                  <a:pt x="7321109" y="1130377"/>
                  <a:pt x="7337751" y="1348815"/>
                </a:cubicBezTo>
                <a:cubicBezTo>
                  <a:pt x="7354393" y="1567253"/>
                  <a:pt x="7352926" y="1729113"/>
                  <a:pt x="7337751" y="1847282"/>
                </a:cubicBezTo>
                <a:cubicBezTo>
                  <a:pt x="7322576" y="1965451"/>
                  <a:pt x="7327286" y="2199388"/>
                  <a:pt x="7337751" y="2404393"/>
                </a:cubicBezTo>
                <a:cubicBezTo>
                  <a:pt x="7348216" y="2609398"/>
                  <a:pt x="7335088" y="2724190"/>
                  <a:pt x="7337751" y="2902860"/>
                </a:cubicBezTo>
                <a:cubicBezTo>
                  <a:pt x="7340414" y="3081530"/>
                  <a:pt x="7363266" y="3491199"/>
                  <a:pt x="7337751" y="3665221"/>
                </a:cubicBezTo>
                <a:cubicBezTo>
                  <a:pt x="7379237" y="4107231"/>
                  <a:pt x="6990020" y="4324803"/>
                  <a:pt x="6604689" y="4398283"/>
                </a:cubicBezTo>
                <a:cubicBezTo>
                  <a:pt x="6374375" y="4396207"/>
                  <a:pt x="6275974" y="4382038"/>
                  <a:pt x="5952286" y="4398283"/>
                </a:cubicBezTo>
                <a:cubicBezTo>
                  <a:pt x="5628598" y="4414528"/>
                  <a:pt x="5594747" y="4417171"/>
                  <a:pt x="5299883" y="4398283"/>
                </a:cubicBezTo>
                <a:cubicBezTo>
                  <a:pt x="5005019" y="4379395"/>
                  <a:pt x="4748924" y="4411184"/>
                  <a:pt x="4530047" y="4398283"/>
                </a:cubicBezTo>
                <a:cubicBezTo>
                  <a:pt x="4311170" y="4385382"/>
                  <a:pt x="4048510" y="4397770"/>
                  <a:pt x="3877644" y="4398283"/>
                </a:cubicBezTo>
                <a:cubicBezTo>
                  <a:pt x="3706778" y="4398796"/>
                  <a:pt x="3340446" y="4402301"/>
                  <a:pt x="3107809" y="4398283"/>
                </a:cubicBezTo>
                <a:cubicBezTo>
                  <a:pt x="2875172" y="4394265"/>
                  <a:pt x="2832694" y="4404414"/>
                  <a:pt x="2631555" y="4398283"/>
                </a:cubicBezTo>
                <a:cubicBezTo>
                  <a:pt x="2430416" y="4392152"/>
                  <a:pt x="2192177" y="4380689"/>
                  <a:pt x="2037868" y="4398283"/>
                </a:cubicBezTo>
                <a:cubicBezTo>
                  <a:pt x="1883559" y="4415877"/>
                  <a:pt x="1721938" y="4401569"/>
                  <a:pt x="1561614" y="4398283"/>
                </a:cubicBezTo>
                <a:cubicBezTo>
                  <a:pt x="1401290" y="4394997"/>
                  <a:pt x="1052783" y="4394890"/>
                  <a:pt x="733062" y="4398283"/>
                </a:cubicBezTo>
                <a:cubicBezTo>
                  <a:pt x="365338" y="4419186"/>
                  <a:pt x="-18405" y="4041237"/>
                  <a:pt x="0" y="3665221"/>
                </a:cubicBezTo>
                <a:cubicBezTo>
                  <a:pt x="18345" y="3512516"/>
                  <a:pt x="-22705" y="3216315"/>
                  <a:pt x="0" y="3078789"/>
                </a:cubicBezTo>
                <a:cubicBezTo>
                  <a:pt x="22705" y="2941263"/>
                  <a:pt x="6305" y="2709258"/>
                  <a:pt x="0" y="2492357"/>
                </a:cubicBezTo>
                <a:cubicBezTo>
                  <a:pt x="-6305" y="2275456"/>
                  <a:pt x="11393" y="2175461"/>
                  <a:pt x="0" y="1993890"/>
                </a:cubicBezTo>
                <a:cubicBezTo>
                  <a:pt x="-11393" y="1812319"/>
                  <a:pt x="24364" y="1652683"/>
                  <a:pt x="0" y="1495423"/>
                </a:cubicBezTo>
                <a:cubicBezTo>
                  <a:pt x="-24364" y="1338163"/>
                  <a:pt x="-11443" y="944364"/>
                  <a:pt x="0" y="733062"/>
                </a:cubicBezTo>
                <a:close/>
              </a:path>
              <a:path w="7337751" h="4398283" stroke="0" extrusionOk="0">
                <a:moveTo>
                  <a:pt x="0" y="733062"/>
                </a:moveTo>
                <a:cubicBezTo>
                  <a:pt x="82565" y="313620"/>
                  <a:pt x="334676" y="20058"/>
                  <a:pt x="733062" y="0"/>
                </a:cubicBezTo>
                <a:cubicBezTo>
                  <a:pt x="965008" y="-22897"/>
                  <a:pt x="1021826" y="-3574"/>
                  <a:pt x="1209316" y="0"/>
                </a:cubicBezTo>
                <a:cubicBezTo>
                  <a:pt x="1396806" y="3574"/>
                  <a:pt x="1473084" y="-16976"/>
                  <a:pt x="1685570" y="0"/>
                </a:cubicBezTo>
                <a:cubicBezTo>
                  <a:pt x="1898056" y="16976"/>
                  <a:pt x="2124902" y="-8413"/>
                  <a:pt x="2337973" y="0"/>
                </a:cubicBezTo>
                <a:cubicBezTo>
                  <a:pt x="2551044" y="8413"/>
                  <a:pt x="2803966" y="-29539"/>
                  <a:pt x="2931660" y="0"/>
                </a:cubicBezTo>
                <a:cubicBezTo>
                  <a:pt x="3059354" y="29539"/>
                  <a:pt x="3417219" y="7178"/>
                  <a:pt x="3584063" y="0"/>
                </a:cubicBezTo>
                <a:cubicBezTo>
                  <a:pt x="3750907" y="-7178"/>
                  <a:pt x="3956368" y="-3103"/>
                  <a:pt x="4295182" y="0"/>
                </a:cubicBezTo>
                <a:cubicBezTo>
                  <a:pt x="4633996" y="3103"/>
                  <a:pt x="4675231" y="-9430"/>
                  <a:pt x="4830153" y="0"/>
                </a:cubicBezTo>
                <a:cubicBezTo>
                  <a:pt x="4985075" y="9430"/>
                  <a:pt x="5258231" y="25595"/>
                  <a:pt x="5482556" y="0"/>
                </a:cubicBezTo>
                <a:cubicBezTo>
                  <a:pt x="5706881" y="-25595"/>
                  <a:pt x="6237186" y="-43455"/>
                  <a:pt x="6604689" y="0"/>
                </a:cubicBezTo>
                <a:cubicBezTo>
                  <a:pt x="7098964" y="15007"/>
                  <a:pt x="7372800" y="295303"/>
                  <a:pt x="7337751" y="733062"/>
                </a:cubicBezTo>
                <a:cubicBezTo>
                  <a:pt x="7330217" y="899475"/>
                  <a:pt x="7344409" y="1188719"/>
                  <a:pt x="7337751" y="1319494"/>
                </a:cubicBezTo>
                <a:cubicBezTo>
                  <a:pt x="7331093" y="1450269"/>
                  <a:pt x="7349428" y="1676180"/>
                  <a:pt x="7337751" y="1876604"/>
                </a:cubicBezTo>
                <a:cubicBezTo>
                  <a:pt x="7326075" y="2077028"/>
                  <a:pt x="7334007" y="2311532"/>
                  <a:pt x="7337751" y="2463036"/>
                </a:cubicBezTo>
                <a:cubicBezTo>
                  <a:pt x="7341495" y="2614540"/>
                  <a:pt x="7333442" y="2962880"/>
                  <a:pt x="7337751" y="3108111"/>
                </a:cubicBezTo>
                <a:cubicBezTo>
                  <a:pt x="7342060" y="3253342"/>
                  <a:pt x="7331141" y="3525599"/>
                  <a:pt x="7337751" y="3665221"/>
                </a:cubicBezTo>
                <a:cubicBezTo>
                  <a:pt x="7342252" y="4045519"/>
                  <a:pt x="7041043" y="4472577"/>
                  <a:pt x="6604689" y="4398283"/>
                </a:cubicBezTo>
                <a:cubicBezTo>
                  <a:pt x="6287047" y="4402996"/>
                  <a:pt x="6214305" y="4377250"/>
                  <a:pt x="5952286" y="4398283"/>
                </a:cubicBezTo>
                <a:cubicBezTo>
                  <a:pt x="5690267" y="4419316"/>
                  <a:pt x="5624699" y="4386367"/>
                  <a:pt x="5476032" y="4398283"/>
                </a:cubicBezTo>
                <a:cubicBezTo>
                  <a:pt x="5327365" y="4410199"/>
                  <a:pt x="5107122" y="4387988"/>
                  <a:pt x="4999778" y="4398283"/>
                </a:cubicBezTo>
                <a:cubicBezTo>
                  <a:pt x="4892434" y="4408578"/>
                  <a:pt x="4547075" y="4388422"/>
                  <a:pt x="4229942" y="4398283"/>
                </a:cubicBezTo>
                <a:cubicBezTo>
                  <a:pt x="3912809" y="4408144"/>
                  <a:pt x="3719364" y="4416715"/>
                  <a:pt x="3577539" y="4398283"/>
                </a:cubicBezTo>
                <a:cubicBezTo>
                  <a:pt x="3435714" y="4379851"/>
                  <a:pt x="3264773" y="4377363"/>
                  <a:pt x="3042569" y="4398283"/>
                </a:cubicBezTo>
                <a:cubicBezTo>
                  <a:pt x="2820365" y="4419204"/>
                  <a:pt x="2538069" y="4381857"/>
                  <a:pt x="2272733" y="4398283"/>
                </a:cubicBezTo>
                <a:cubicBezTo>
                  <a:pt x="2007397" y="4414709"/>
                  <a:pt x="1901684" y="4381294"/>
                  <a:pt x="1737763" y="4398283"/>
                </a:cubicBezTo>
                <a:cubicBezTo>
                  <a:pt x="1573842" y="4415273"/>
                  <a:pt x="1188685" y="4371971"/>
                  <a:pt x="733062" y="4398283"/>
                </a:cubicBezTo>
                <a:cubicBezTo>
                  <a:pt x="325301" y="4417563"/>
                  <a:pt x="92012" y="4091491"/>
                  <a:pt x="0" y="3665221"/>
                </a:cubicBezTo>
                <a:cubicBezTo>
                  <a:pt x="19507" y="3372150"/>
                  <a:pt x="20041" y="3304073"/>
                  <a:pt x="0" y="3049468"/>
                </a:cubicBezTo>
                <a:cubicBezTo>
                  <a:pt x="-20041" y="2794863"/>
                  <a:pt x="12117" y="2672831"/>
                  <a:pt x="0" y="2433714"/>
                </a:cubicBezTo>
                <a:cubicBezTo>
                  <a:pt x="-12117" y="2194597"/>
                  <a:pt x="13685" y="2022700"/>
                  <a:pt x="0" y="1788639"/>
                </a:cubicBezTo>
                <a:cubicBezTo>
                  <a:pt x="-13685" y="1554578"/>
                  <a:pt x="-15324" y="1156854"/>
                  <a:pt x="0" y="733062"/>
                </a:cubicBezTo>
                <a:close/>
              </a:path>
            </a:pathLst>
          </a:custGeom>
          <a:solidFill>
            <a:schemeClr val="bg2">
              <a:lumMod val="75000"/>
            </a:schemeClr>
          </a:solidFill>
          <a:ln>
            <a:solidFill>
              <a:schemeClr val="tx1"/>
            </a:solidFill>
            <a:extLst>
              <a:ext uri="{C807C97D-BFC1-408E-A445-0C87EB9F89A2}">
                <ask:lineSketchStyleProps xmlns:ask="http://schemas.microsoft.com/office/drawing/2018/sketchyshapes" sd="1676449504">
                  <a:prstGeom prst="roundRect">
                    <a:avLst/>
                  </a:prstGeom>
                  <ask:type>
                    <ask:lineSketchFreehand/>
                  </ask:type>
                </ask:lineSketchStyleProps>
              </a:ext>
            </a:extLst>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24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Tổ chức và chủ trì thành công Hội nghị APEC 2006, Việt Nam vừa khẳng định được vị trí của mình trong một diễn đàn hợp tác kinh tế khu vực rộng lớn, bao gồm nhiều cường quốc kinh tế tầm cỡ thế giới, vừa đề cao được vai trò của nước chủ nhà (trong việc đề ra các sáng kiến về nội dung, tổ chức và quảng bá hình ảnh) của Việt Nam - một quốc gia có nền kinh tế phát triển năng động, có sự nghiệp đổi mới ngày một thành công, một dân tộc văn hiến, giàu truyền thống yêu nước, có tinh thần thân thiện, lòng mến khách, cởi mở trong hợp tác, giao lưu với các dân tộc khác.</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descr="https://image.sggp.org.vn/Uploaded/2024/nkdkswkqoc/original/images117072_m5c.jpg.web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4766" y="2209783"/>
            <a:ext cx="4273568" cy="2743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0" name="Isosceles Triangle 9">
            <a:extLst>
              <a:ext uri="{FF2B5EF4-FFF2-40B4-BE49-F238E27FC236}">
                <a16:creationId xmlns:a16="http://schemas.microsoft.com/office/drawing/2014/main" id="{5D6275CA-2F34-481A-BB98-59E0BBFD7CA6}"/>
              </a:ext>
            </a:extLst>
          </p:cNvPr>
          <p:cNvSpPr/>
          <p:nvPr/>
        </p:nvSpPr>
        <p:spPr>
          <a:xfrm>
            <a:off x="10999304" y="5724939"/>
            <a:ext cx="2385392" cy="1133061"/>
          </a:xfrm>
          <a:prstGeom prst="triangle">
            <a:avLst/>
          </a:prstGeom>
          <a:solidFill>
            <a:schemeClr val="bg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Rounded Corners 10">
            <a:extLst>
              <a:ext uri="{FF2B5EF4-FFF2-40B4-BE49-F238E27FC236}">
                <a16:creationId xmlns:a16="http://schemas.microsoft.com/office/drawing/2014/main" id="{61A89E94-73C7-4BD1-9BDF-46CDF5433D00}"/>
              </a:ext>
            </a:extLst>
          </p:cNvPr>
          <p:cNvSpPr/>
          <p:nvPr/>
        </p:nvSpPr>
        <p:spPr>
          <a:xfrm>
            <a:off x="130792" y="1773263"/>
            <a:ext cx="7077728" cy="3951676"/>
          </a:xfrm>
          <a:custGeom>
            <a:avLst/>
            <a:gdLst>
              <a:gd name="connsiteX0" fmla="*/ 0 w 7077728"/>
              <a:gd name="connsiteY0" fmla="*/ 658626 h 3951676"/>
              <a:gd name="connsiteX1" fmla="*/ 658626 w 7077728"/>
              <a:gd name="connsiteY1" fmla="*/ 0 h 3951676"/>
              <a:gd name="connsiteX2" fmla="*/ 1183469 w 7077728"/>
              <a:gd name="connsiteY2" fmla="*/ 0 h 3951676"/>
              <a:gd name="connsiteX3" fmla="*/ 1823522 w 7077728"/>
              <a:gd name="connsiteY3" fmla="*/ 0 h 3951676"/>
              <a:gd name="connsiteX4" fmla="*/ 2348366 w 7077728"/>
              <a:gd name="connsiteY4" fmla="*/ 0 h 3951676"/>
              <a:gd name="connsiteX5" fmla="*/ 3103628 w 7077728"/>
              <a:gd name="connsiteY5" fmla="*/ 0 h 3951676"/>
              <a:gd name="connsiteX6" fmla="*/ 3858890 w 7077728"/>
              <a:gd name="connsiteY6" fmla="*/ 0 h 3951676"/>
              <a:gd name="connsiteX7" fmla="*/ 4614153 w 7077728"/>
              <a:gd name="connsiteY7" fmla="*/ 0 h 3951676"/>
              <a:gd name="connsiteX8" fmla="*/ 5081391 w 7077728"/>
              <a:gd name="connsiteY8" fmla="*/ 0 h 3951676"/>
              <a:gd name="connsiteX9" fmla="*/ 5606235 w 7077728"/>
              <a:gd name="connsiteY9" fmla="*/ 0 h 3951676"/>
              <a:gd name="connsiteX10" fmla="*/ 6419102 w 7077728"/>
              <a:gd name="connsiteY10" fmla="*/ 0 h 3951676"/>
              <a:gd name="connsiteX11" fmla="*/ 7077728 w 7077728"/>
              <a:gd name="connsiteY11" fmla="*/ 658626 h 3951676"/>
              <a:gd name="connsiteX12" fmla="*/ 7077728 w 7077728"/>
              <a:gd name="connsiteY12" fmla="*/ 1369920 h 3951676"/>
              <a:gd name="connsiteX13" fmla="*/ 7077728 w 7077728"/>
              <a:gd name="connsiteY13" fmla="*/ 2054871 h 3951676"/>
              <a:gd name="connsiteX14" fmla="*/ 7077728 w 7077728"/>
              <a:gd name="connsiteY14" fmla="*/ 2634444 h 3951676"/>
              <a:gd name="connsiteX15" fmla="*/ 7077728 w 7077728"/>
              <a:gd name="connsiteY15" fmla="*/ 3293050 h 3951676"/>
              <a:gd name="connsiteX16" fmla="*/ 6419102 w 7077728"/>
              <a:gd name="connsiteY16" fmla="*/ 3951676 h 3951676"/>
              <a:gd name="connsiteX17" fmla="*/ 5663840 w 7077728"/>
              <a:gd name="connsiteY17" fmla="*/ 3951676 h 3951676"/>
              <a:gd name="connsiteX18" fmla="*/ 5138996 w 7077728"/>
              <a:gd name="connsiteY18" fmla="*/ 3951676 h 3951676"/>
              <a:gd name="connsiteX19" fmla="*/ 4671758 w 7077728"/>
              <a:gd name="connsiteY19" fmla="*/ 3951676 h 3951676"/>
              <a:gd name="connsiteX20" fmla="*/ 4031705 w 7077728"/>
              <a:gd name="connsiteY20" fmla="*/ 3951676 h 3951676"/>
              <a:gd name="connsiteX21" fmla="*/ 3276442 w 7077728"/>
              <a:gd name="connsiteY21" fmla="*/ 3951676 h 3951676"/>
              <a:gd name="connsiteX22" fmla="*/ 2636389 w 7077728"/>
              <a:gd name="connsiteY22" fmla="*/ 3951676 h 3951676"/>
              <a:gd name="connsiteX23" fmla="*/ 1881127 w 7077728"/>
              <a:gd name="connsiteY23" fmla="*/ 3951676 h 3951676"/>
              <a:gd name="connsiteX24" fmla="*/ 1413888 w 7077728"/>
              <a:gd name="connsiteY24" fmla="*/ 3951676 h 3951676"/>
              <a:gd name="connsiteX25" fmla="*/ 658626 w 7077728"/>
              <a:gd name="connsiteY25" fmla="*/ 3951676 h 3951676"/>
              <a:gd name="connsiteX26" fmla="*/ 0 w 7077728"/>
              <a:gd name="connsiteY26" fmla="*/ 3293050 h 3951676"/>
              <a:gd name="connsiteX27" fmla="*/ 0 w 7077728"/>
              <a:gd name="connsiteY27" fmla="*/ 2581756 h 3951676"/>
              <a:gd name="connsiteX28" fmla="*/ 0 w 7077728"/>
              <a:gd name="connsiteY28" fmla="*/ 1975838 h 3951676"/>
              <a:gd name="connsiteX29" fmla="*/ 0 w 7077728"/>
              <a:gd name="connsiteY29" fmla="*/ 1369920 h 3951676"/>
              <a:gd name="connsiteX30" fmla="*/ 0 w 7077728"/>
              <a:gd name="connsiteY30" fmla="*/ 658626 h 3951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077728" h="3951676" fill="none" extrusionOk="0">
                <a:moveTo>
                  <a:pt x="0" y="658626"/>
                </a:moveTo>
                <a:cubicBezTo>
                  <a:pt x="-15854" y="279180"/>
                  <a:pt x="299299" y="70352"/>
                  <a:pt x="658626" y="0"/>
                </a:cubicBezTo>
                <a:cubicBezTo>
                  <a:pt x="771235" y="-11522"/>
                  <a:pt x="927279" y="1303"/>
                  <a:pt x="1183469" y="0"/>
                </a:cubicBezTo>
                <a:cubicBezTo>
                  <a:pt x="1439659" y="-1303"/>
                  <a:pt x="1568569" y="20568"/>
                  <a:pt x="1823522" y="0"/>
                </a:cubicBezTo>
                <a:cubicBezTo>
                  <a:pt x="2078475" y="-20568"/>
                  <a:pt x="2190612" y="21764"/>
                  <a:pt x="2348366" y="0"/>
                </a:cubicBezTo>
                <a:cubicBezTo>
                  <a:pt x="2506120" y="-21764"/>
                  <a:pt x="2825347" y="28601"/>
                  <a:pt x="3103628" y="0"/>
                </a:cubicBezTo>
                <a:cubicBezTo>
                  <a:pt x="3381909" y="-28601"/>
                  <a:pt x="3581195" y="8236"/>
                  <a:pt x="3858890" y="0"/>
                </a:cubicBezTo>
                <a:cubicBezTo>
                  <a:pt x="4136585" y="-8236"/>
                  <a:pt x="4267503" y="-34826"/>
                  <a:pt x="4614153" y="0"/>
                </a:cubicBezTo>
                <a:cubicBezTo>
                  <a:pt x="4960803" y="34826"/>
                  <a:pt x="4973692" y="-20248"/>
                  <a:pt x="5081391" y="0"/>
                </a:cubicBezTo>
                <a:cubicBezTo>
                  <a:pt x="5189090" y="20248"/>
                  <a:pt x="5397668" y="-14556"/>
                  <a:pt x="5606235" y="0"/>
                </a:cubicBezTo>
                <a:cubicBezTo>
                  <a:pt x="5814802" y="14556"/>
                  <a:pt x="6128283" y="-36837"/>
                  <a:pt x="6419102" y="0"/>
                </a:cubicBezTo>
                <a:cubicBezTo>
                  <a:pt x="6796712" y="4561"/>
                  <a:pt x="7032835" y="251981"/>
                  <a:pt x="7077728" y="658626"/>
                </a:cubicBezTo>
                <a:cubicBezTo>
                  <a:pt x="7068683" y="806237"/>
                  <a:pt x="7066982" y="1023759"/>
                  <a:pt x="7077728" y="1369920"/>
                </a:cubicBezTo>
                <a:cubicBezTo>
                  <a:pt x="7088474" y="1716081"/>
                  <a:pt x="7094255" y="1847481"/>
                  <a:pt x="7077728" y="2054871"/>
                </a:cubicBezTo>
                <a:cubicBezTo>
                  <a:pt x="7061201" y="2262261"/>
                  <a:pt x="7091858" y="2376037"/>
                  <a:pt x="7077728" y="2634444"/>
                </a:cubicBezTo>
                <a:cubicBezTo>
                  <a:pt x="7063598" y="2892851"/>
                  <a:pt x="7074664" y="2978805"/>
                  <a:pt x="7077728" y="3293050"/>
                </a:cubicBezTo>
                <a:cubicBezTo>
                  <a:pt x="7089321" y="3689089"/>
                  <a:pt x="6773299" y="4037307"/>
                  <a:pt x="6419102" y="3951676"/>
                </a:cubicBezTo>
                <a:cubicBezTo>
                  <a:pt x="6122424" y="3936426"/>
                  <a:pt x="6001498" y="3968492"/>
                  <a:pt x="5663840" y="3951676"/>
                </a:cubicBezTo>
                <a:cubicBezTo>
                  <a:pt x="5326182" y="3934860"/>
                  <a:pt x="5287385" y="3972270"/>
                  <a:pt x="5138996" y="3951676"/>
                </a:cubicBezTo>
                <a:cubicBezTo>
                  <a:pt x="4990607" y="3931082"/>
                  <a:pt x="4890834" y="3946082"/>
                  <a:pt x="4671758" y="3951676"/>
                </a:cubicBezTo>
                <a:cubicBezTo>
                  <a:pt x="4452682" y="3957270"/>
                  <a:pt x="4182195" y="3964503"/>
                  <a:pt x="4031705" y="3951676"/>
                </a:cubicBezTo>
                <a:cubicBezTo>
                  <a:pt x="3881215" y="3938849"/>
                  <a:pt x="3468993" y="3937627"/>
                  <a:pt x="3276442" y="3951676"/>
                </a:cubicBezTo>
                <a:cubicBezTo>
                  <a:pt x="3083891" y="3965725"/>
                  <a:pt x="2918198" y="3976023"/>
                  <a:pt x="2636389" y="3951676"/>
                </a:cubicBezTo>
                <a:cubicBezTo>
                  <a:pt x="2354580" y="3927329"/>
                  <a:pt x="2188207" y="3975382"/>
                  <a:pt x="1881127" y="3951676"/>
                </a:cubicBezTo>
                <a:cubicBezTo>
                  <a:pt x="1574047" y="3927970"/>
                  <a:pt x="1538919" y="3953700"/>
                  <a:pt x="1413888" y="3951676"/>
                </a:cubicBezTo>
                <a:cubicBezTo>
                  <a:pt x="1288857" y="3949652"/>
                  <a:pt x="957092" y="3941416"/>
                  <a:pt x="658626" y="3951676"/>
                </a:cubicBezTo>
                <a:cubicBezTo>
                  <a:pt x="287990" y="3968237"/>
                  <a:pt x="25770" y="3649429"/>
                  <a:pt x="0" y="3293050"/>
                </a:cubicBezTo>
                <a:cubicBezTo>
                  <a:pt x="-19631" y="3067461"/>
                  <a:pt x="32079" y="2860166"/>
                  <a:pt x="0" y="2581756"/>
                </a:cubicBezTo>
                <a:cubicBezTo>
                  <a:pt x="-32079" y="2303346"/>
                  <a:pt x="25462" y="2176156"/>
                  <a:pt x="0" y="1975838"/>
                </a:cubicBezTo>
                <a:cubicBezTo>
                  <a:pt x="-25462" y="1775520"/>
                  <a:pt x="13092" y="1566007"/>
                  <a:pt x="0" y="1369920"/>
                </a:cubicBezTo>
                <a:cubicBezTo>
                  <a:pt x="-13092" y="1173833"/>
                  <a:pt x="-21361" y="955847"/>
                  <a:pt x="0" y="658626"/>
                </a:cubicBezTo>
                <a:close/>
              </a:path>
              <a:path w="7077728" h="3951676" stroke="0" extrusionOk="0">
                <a:moveTo>
                  <a:pt x="0" y="658626"/>
                </a:moveTo>
                <a:cubicBezTo>
                  <a:pt x="63669" y="283631"/>
                  <a:pt x="321396" y="82170"/>
                  <a:pt x="658626" y="0"/>
                </a:cubicBezTo>
                <a:cubicBezTo>
                  <a:pt x="855346" y="-14434"/>
                  <a:pt x="941244" y="14181"/>
                  <a:pt x="1125865" y="0"/>
                </a:cubicBezTo>
                <a:cubicBezTo>
                  <a:pt x="1310486" y="-14181"/>
                  <a:pt x="1482309" y="22584"/>
                  <a:pt x="1593103" y="0"/>
                </a:cubicBezTo>
                <a:cubicBezTo>
                  <a:pt x="1703897" y="-22584"/>
                  <a:pt x="2035946" y="-19611"/>
                  <a:pt x="2233156" y="0"/>
                </a:cubicBezTo>
                <a:cubicBezTo>
                  <a:pt x="2430366" y="19611"/>
                  <a:pt x="2679109" y="28589"/>
                  <a:pt x="2815604" y="0"/>
                </a:cubicBezTo>
                <a:cubicBezTo>
                  <a:pt x="2952099" y="-28589"/>
                  <a:pt x="3323842" y="-4548"/>
                  <a:pt x="3455657" y="0"/>
                </a:cubicBezTo>
                <a:cubicBezTo>
                  <a:pt x="3587472" y="4548"/>
                  <a:pt x="3842011" y="-7461"/>
                  <a:pt x="4153315" y="0"/>
                </a:cubicBezTo>
                <a:cubicBezTo>
                  <a:pt x="4464619" y="7461"/>
                  <a:pt x="4427655" y="3318"/>
                  <a:pt x="4678158" y="0"/>
                </a:cubicBezTo>
                <a:cubicBezTo>
                  <a:pt x="4928661" y="-3318"/>
                  <a:pt x="5168047" y="-30158"/>
                  <a:pt x="5318211" y="0"/>
                </a:cubicBezTo>
                <a:cubicBezTo>
                  <a:pt x="5468375" y="30158"/>
                  <a:pt x="6076815" y="-22786"/>
                  <a:pt x="6419102" y="0"/>
                </a:cubicBezTo>
                <a:cubicBezTo>
                  <a:pt x="6836564" y="9015"/>
                  <a:pt x="7092059" y="281425"/>
                  <a:pt x="7077728" y="658626"/>
                </a:cubicBezTo>
                <a:cubicBezTo>
                  <a:pt x="7058189" y="823021"/>
                  <a:pt x="7107508" y="1113003"/>
                  <a:pt x="7077728" y="1317232"/>
                </a:cubicBezTo>
                <a:cubicBezTo>
                  <a:pt x="7047948" y="1521461"/>
                  <a:pt x="7052932" y="1719449"/>
                  <a:pt x="7077728" y="1949494"/>
                </a:cubicBezTo>
                <a:cubicBezTo>
                  <a:pt x="7102524" y="2179539"/>
                  <a:pt x="7072512" y="2425346"/>
                  <a:pt x="7077728" y="2608100"/>
                </a:cubicBezTo>
                <a:cubicBezTo>
                  <a:pt x="7082944" y="2790854"/>
                  <a:pt x="7066663" y="2966068"/>
                  <a:pt x="7077728" y="3293050"/>
                </a:cubicBezTo>
                <a:cubicBezTo>
                  <a:pt x="7085373" y="3631488"/>
                  <a:pt x="6810708" y="3894829"/>
                  <a:pt x="6419102" y="3951676"/>
                </a:cubicBezTo>
                <a:cubicBezTo>
                  <a:pt x="6308427" y="3927527"/>
                  <a:pt x="6037734" y="3952136"/>
                  <a:pt x="5894259" y="3951676"/>
                </a:cubicBezTo>
                <a:cubicBezTo>
                  <a:pt x="5750784" y="3951216"/>
                  <a:pt x="5510047" y="3962673"/>
                  <a:pt x="5311811" y="3951676"/>
                </a:cubicBezTo>
                <a:cubicBezTo>
                  <a:pt x="5113575" y="3940679"/>
                  <a:pt x="4965595" y="3949629"/>
                  <a:pt x="4844572" y="3951676"/>
                </a:cubicBezTo>
                <a:cubicBezTo>
                  <a:pt x="4723549" y="3953723"/>
                  <a:pt x="4519526" y="3960756"/>
                  <a:pt x="4377333" y="3951676"/>
                </a:cubicBezTo>
                <a:cubicBezTo>
                  <a:pt x="4235140" y="3942596"/>
                  <a:pt x="3933358" y="3968262"/>
                  <a:pt x="3622071" y="3951676"/>
                </a:cubicBezTo>
                <a:cubicBezTo>
                  <a:pt x="3310784" y="3935090"/>
                  <a:pt x="3260109" y="3961626"/>
                  <a:pt x="2982018" y="3951676"/>
                </a:cubicBezTo>
                <a:cubicBezTo>
                  <a:pt x="2703927" y="3941726"/>
                  <a:pt x="2618440" y="3963904"/>
                  <a:pt x="2457175" y="3951676"/>
                </a:cubicBezTo>
                <a:cubicBezTo>
                  <a:pt x="2295910" y="3939448"/>
                  <a:pt x="2070843" y="3927304"/>
                  <a:pt x="1701912" y="3951676"/>
                </a:cubicBezTo>
                <a:cubicBezTo>
                  <a:pt x="1332981" y="3976048"/>
                  <a:pt x="1002472" y="3913185"/>
                  <a:pt x="658626" y="3951676"/>
                </a:cubicBezTo>
                <a:cubicBezTo>
                  <a:pt x="281042" y="3958600"/>
                  <a:pt x="-16907" y="3690850"/>
                  <a:pt x="0" y="3293050"/>
                </a:cubicBezTo>
                <a:cubicBezTo>
                  <a:pt x="-3299" y="2961292"/>
                  <a:pt x="30403" y="2864177"/>
                  <a:pt x="0" y="2608100"/>
                </a:cubicBezTo>
                <a:cubicBezTo>
                  <a:pt x="-30403" y="2352023"/>
                  <a:pt x="6077" y="2233522"/>
                  <a:pt x="0" y="1975838"/>
                </a:cubicBezTo>
                <a:cubicBezTo>
                  <a:pt x="-6077" y="1718154"/>
                  <a:pt x="29234" y="1535411"/>
                  <a:pt x="0" y="1290888"/>
                </a:cubicBezTo>
                <a:cubicBezTo>
                  <a:pt x="-29234" y="1046365"/>
                  <a:pt x="-16868" y="894998"/>
                  <a:pt x="0" y="658626"/>
                </a:cubicBezTo>
                <a:close/>
              </a:path>
            </a:pathLst>
          </a:custGeom>
          <a:solidFill>
            <a:schemeClr val="bg2">
              <a:lumMod val="75000"/>
            </a:schemeClr>
          </a:solidFill>
          <a:ln>
            <a:solidFill>
              <a:schemeClr val="tx1"/>
            </a:solidFill>
            <a:extLst>
              <a:ext uri="{C807C97D-BFC1-408E-A445-0C87EB9F89A2}">
                <ask:lineSketchStyleProps xmlns:ask="http://schemas.microsoft.com/office/drawing/2018/sketchyshapes" sd="1676449504">
                  <a:prstGeom prst="roundRect">
                    <a:avLst/>
                  </a:prstGeom>
                  <ask:type>
                    <ask:lineSketchFreehand/>
                  </ask:type>
                </ask:lineSketchStyleProps>
              </a:ext>
            </a:extLst>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24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Được trao Quy chế PNTR và rút tên ra khỏi danh sách các nước đặc biệt quan tâm về tôn giáo, Việt Nam chẳng những buộc Mỹ phải trả lại quyền chính đáng mà Việt Nam lẽ ra phải được hưởng từ lâu, phải hủy bỏ những sự áp đặt đơn phương bất bình đẳng mà còn bình thường hoàn toàn các quan hệ, mở ra trang mới cho sự hợp tác trên nhiều lĩnh vực.</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FB4A6BD8-053C-49BE-9DCE-198991F16A3A}"/>
              </a:ext>
            </a:extLst>
          </p:cNvPr>
          <p:cNvSpPr/>
          <p:nvPr/>
        </p:nvSpPr>
        <p:spPr>
          <a:xfrm rot="10800000">
            <a:off x="-1192696" y="0"/>
            <a:ext cx="2385392" cy="1133061"/>
          </a:xfrm>
          <a:prstGeom prst="triangle">
            <a:avLst/>
          </a:prstGeom>
          <a:solidFill>
            <a:schemeClr val="bg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4" name="Group 13">
            <a:extLst>
              <a:ext uri="{FF2B5EF4-FFF2-40B4-BE49-F238E27FC236}">
                <a16:creationId xmlns:a16="http://schemas.microsoft.com/office/drawing/2014/main" id="{0345F254-7418-47D0-831E-D0574E37F3F4}"/>
              </a:ext>
            </a:extLst>
          </p:cNvPr>
          <p:cNvGrpSpPr/>
          <p:nvPr/>
        </p:nvGrpSpPr>
        <p:grpSpPr>
          <a:xfrm>
            <a:off x="451908" y="566530"/>
            <a:ext cx="7212858" cy="843530"/>
            <a:chOff x="130792" y="902229"/>
            <a:chExt cx="7212858" cy="843530"/>
          </a:xfrm>
        </p:grpSpPr>
        <p:sp>
          <p:nvSpPr>
            <p:cNvPr id="15" name="TextBox 14">
              <a:extLst>
                <a:ext uri="{FF2B5EF4-FFF2-40B4-BE49-F238E27FC236}">
                  <a16:creationId xmlns:a16="http://schemas.microsoft.com/office/drawing/2014/main" id="{12F87624-90BB-4C5E-94EC-BF4ED38F9BCF}"/>
                </a:ext>
              </a:extLst>
            </p:cNvPr>
            <p:cNvSpPr txBox="1"/>
            <p:nvPr/>
          </p:nvSpPr>
          <p:spPr>
            <a:xfrm>
              <a:off x="451907" y="1284094"/>
              <a:ext cx="6891743" cy="461665"/>
            </a:xfrm>
            <a:custGeom>
              <a:avLst/>
              <a:gdLst>
                <a:gd name="connsiteX0" fmla="*/ 0 w 6891743"/>
                <a:gd name="connsiteY0" fmla="*/ 0 h 461665"/>
                <a:gd name="connsiteX1" fmla="*/ 758092 w 6891743"/>
                <a:gd name="connsiteY1" fmla="*/ 0 h 461665"/>
                <a:gd name="connsiteX2" fmla="*/ 1516183 w 6891743"/>
                <a:gd name="connsiteY2" fmla="*/ 0 h 461665"/>
                <a:gd name="connsiteX3" fmla="*/ 2343193 w 6891743"/>
                <a:gd name="connsiteY3" fmla="*/ 0 h 461665"/>
                <a:gd name="connsiteX4" fmla="*/ 2963449 w 6891743"/>
                <a:gd name="connsiteY4" fmla="*/ 0 h 461665"/>
                <a:gd name="connsiteX5" fmla="*/ 3652624 w 6891743"/>
                <a:gd name="connsiteY5" fmla="*/ 0 h 461665"/>
                <a:gd name="connsiteX6" fmla="*/ 4479633 w 6891743"/>
                <a:gd name="connsiteY6" fmla="*/ 0 h 461665"/>
                <a:gd name="connsiteX7" fmla="*/ 5030972 w 6891743"/>
                <a:gd name="connsiteY7" fmla="*/ 0 h 461665"/>
                <a:gd name="connsiteX8" fmla="*/ 5857982 w 6891743"/>
                <a:gd name="connsiteY8" fmla="*/ 0 h 461665"/>
                <a:gd name="connsiteX9" fmla="*/ 6891743 w 6891743"/>
                <a:gd name="connsiteY9" fmla="*/ 0 h 461665"/>
                <a:gd name="connsiteX10" fmla="*/ 6891743 w 6891743"/>
                <a:gd name="connsiteY10" fmla="*/ 461665 h 461665"/>
                <a:gd name="connsiteX11" fmla="*/ 6202569 w 6891743"/>
                <a:gd name="connsiteY11" fmla="*/ 461665 h 461665"/>
                <a:gd name="connsiteX12" fmla="*/ 5513394 w 6891743"/>
                <a:gd name="connsiteY12" fmla="*/ 461665 h 461665"/>
                <a:gd name="connsiteX13" fmla="*/ 4824220 w 6891743"/>
                <a:gd name="connsiteY13" fmla="*/ 461665 h 461665"/>
                <a:gd name="connsiteX14" fmla="*/ 4135046 w 6891743"/>
                <a:gd name="connsiteY14" fmla="*/ 461665 h 461665"/>
                <a:gd name="connsiteX15" fmla="*/ 3308037 w 6891743"/>
                <a:gd name="connsiteY15" fmla="*/ 461665 h 461665"/>
                <a:gd name="connsiteX16" fmla="*/ 2825615 w 6891743"/>
                <a:gd name="connsiteY16" fmla="*/ 461665 h 461665"/>
                <a:gd name="connsiteX17" fmla="*/ 2136440 w 6891743"/>
                <a:gd name="connsiteY17" fmla="*/ 461665 h 461665"/>
                <a:gd name="connsiteX18" fmla="*/ 1516183 w 6891743"/>
                <a:gd name="connsiteY18" fmla="*/ 461665 h 461665"/>
                <a:gd name="connsiteX19" fmla="*/ 964844 w 6891743"/>
                <a:gd name="connsiteY19" fmla="*/ 461665 h 461665"/>
                <a:gd name="connsiteX20" fmla="*/ 0 w 6891743"/>
                <a:gd name="connsiteY20" fmla="*/ 461665 h 461665"/>
                <a:gd name="connsiteX21" fmla="*/ 0 w 6891743"/>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1743" h="461665" fill="none" extrusionOk="0">
                  <a:moveTo>
                    <a:pt x="0" y="0"/>
                  </a:moveTo>
                  <a:cubicBezTo>
                    <a:pt x="169667" y="-1338"/>
                    <a:pt x="420815" y="28208"/>
                    <a:pt x="758092" y="0"/>
                  </a:cubicBezTo>
                  <a:cubicBezTo>
                    <a:pt x="1095369" y="-28208"/>
                    <a:pt x="1312525" y="-4426"/>
                    <a:pt x="1516183" y="0"/>
                  </a:cubicBezTo>
                  <a:cubicBezTo>
                    <a:pt x="1719841" y="4426"/>
                    <a:pt x="1980204" y="3367"/>
                    <a:pt x="2343193" y="0"/>
                  </a:cubicBezTo>
                  <a:cubicBezTo>
                    <a:pt x="2706182" y="-3367"/>
                    <a:pt x="2715662" y="-3394"/>
                    <a:pt x="2963449" y="0"/>
                  </a:cubicBezTo>
                  <a:cubicBezTo>
                    <a:pt x="3211236" y="3394"/>
                    <a:pt x="3313577" y="2918"/>
                    <a:pt x="3652624" y="0"/>
                  </a:cubicBezTo>
                  <a:cubicBezTo>
                    <a:pt x="3991671" y="-2918"/>
                    <a:pt x="4109098" y="-31482"/>
                    <a:pt x="4479633" y="0"/>
                  </a:cubicBezTo>
                  <a:cubicBezTo>
                    <a:pt x="4850168" y="31482"/>
                    <a:pt x="4758200" y="26080"/>
                    <a:pt x="5030972" y="0"/>
                  </a:cubicBezTo>
                  <a:cubicBezTo>
                    <a:pt x="5303744" y="-26080"/>
                    <a:pt x="5617582" y="6026"/>
                    <a:pt x="5857982" y="0"/>
                  </a:cubicBezTo>
                  <a:cubicBezTo>
                    <a:pt x="6098382" y="-6026"/>
                    <a:pt x="6548054" y="-5323"/>
                    <a:pt x="6891743" y="0"/>
                  </a:cubicBezTo>
                  <a:cubicBezTo>
                    <a:pt x="6869432" y="204945"/>
                    <a:pt x="6901813" y="238602"/>
                    <a:pt x="6891743" y="461665"/>
                  </a:cubicBezTo>
                  <a:cubicBezTo>
                    <a:pt x="6677763" y="478312"/>
                    <a:pt x="6365610" y="491547"/>
                    <a:pt x="6202569" y="461665"/>
                  </a:cubicBezTo>
                  <a:cubicBezTo>
                    <a:pt x="6039528" y="431783"/>
                    <a:pt x="5787224" y="453931"/>
                    <a:pt x="5513394" y="461665"/>
                  </a:cubicBezTo>
                  <a:cubicBezTo>
                    <a:pt x="5239565" y="469399"/>
                    <a:pt x="5117261" y="447796"/>
                    <a:pt x="4824220" y="461665"/>
                  </a:cubicBezTo>
                  <a:cubicBezTo>
                    <a:pt x="4531179" y="475534"/>
                    <a:pt x="4412430" y="434074"/>
                    <a:pt x="4135046" y="461665"/>
                  </a:cubicBezTo>
                  <a:cubicBezTo>
                    <a:pt x="3857662" y="489256"/>
                    <a:pt x="3476954" y="432004"/>
                    <a:pt x="3308037" y="461665"/>
                  </a:cubicBezTo>
                  <a:cubicBezTo>
                    <a:pt x="3139120" y="491326"/>
                    <a:pt x="2945396" y="447610"/>
                    <a:pt x="2825615" y="461665"/>
                  </a:cubicBezTo>
                  <a:cubicBezTo>
                    <a:pt x="2705834" y="475720"/>
                    <a:pt x="2364964" y="429856"/>
                    <a:pt x="2136440" y="461665"/>
                  </a:cubicBezTo>
                  <a:cubicBezTo>
                    <a:pt x="1907916" y="493474"/>
                    <a:pt x="1754754" y="461135"/>
                    <a:pt x="1516183" y="461665"/>
                  </a:cubicBezTo>
                  <a:cubicBezTo>
                    <a:pt x="1277612" y="462195"/>
                    <a:pt x="1166035" y="463251"/>
                    <a:pt x="964844" y="461665"/>
                  </a:cubicBezTo>
                  <a:cubicBezTo>
                    <a:pt x="763653" y="460079"/>
                    <a:pt x="439122" y="448852"/>
                    <a:pt x="0" y="461665"/>
                  </a:cubicBezTo>
                  <a:cubicBezTo>
                    <a:pt x="15644" y="234193"/>
                    <a:pt x="3220" y="196397"/>
                    <a:pt x="0" y="0"/>
                  </a:cubicBezTo>
                  <a:close/>
                </a:path>
                <a:path w="6891743" h="461665" stroke="0" extrusionOk="0">
                  <a:moveTo>
                    <a:pt x="0" y="0"/>
                  </a:moveTo>
                  <a:cubicBezTo>
                    <a:pt x="323718" y="-27205"/>
                    <a:pt x="535558" y="-13996"/>
                    <a:pt x="689174" y="0"/>
                  </a:cubicBezTo>
                  <a:cubicBezTo>
                    <a:pt x="842790" y="13996"/>
                    <a:pt x="1122224" y="-29830"/>
                    <a:pt x="1378349" y="0"/>
                  </a:cubicBezTo>
                  <a:cubicBezTo>
                    <a:pt x="1634475" y="29830"/>
                    <a:pt x="1659645" y="-2"/>
                    <a:pt x="1860771" y="0"/>
                  </a:cubicBezTo>
                  <a:cubicBezTo>
                    <a:pt x="2061897" y="2"/>
                    <a:pt x="2180869" y="8882"/>
                    <a:pt x="2343193" y="0"/>
                  </a:cubicBezTo>
                  <a:cubicBezTo>
                    <a:pt x="2505517" y="-8882"/>
                    <a:pt x="2688530" y="4611"/>
                    <a:pt x="2894532" y="0"/>
                  </a:cubicBezTo>
                  <a:cubicBezTo>
                    <a:pt x="3100534" y="-4611"/>
                    <a:pt x="3310616" y="-2667"/>
                    <a:pt x="3514789" y="0"/>
                  </a:cubicBezTo>
                  <a:cubicBezTo>
                    <a:pt x="3718962" y="2667"/>
                    <a:pt x="3847572" y="-26652"/>
                    <a:pt x="4135046" y="0"/>
                  </a:cubicBezTo>
                  <a:cubicBezTo>
                    <a:pt x="4422520" y="26652"/>
                    <a:pt x="4510883" y="872"/>
                    <a:pt x="4617468" y="0"/>
                  </a:cubicBezTo>
                  <a:cubicBezTo>
                    <a:pt x="4724053" y="-872"/>
                    <a:pt x="4911864" y="-24559"/>
                    <a:pt x="5168807" y="0"/>
                  </a:cubicBezTo>
                  <a:cubicBezTo>
                    <a:pt x="5425750" y="24559"/>
                    <a:pt x="5515238" y="-6321"/>
                    <a:pt x="5720147" y="0"/>
                  </a:cubicBezTo>
                  <a:cubicBezTo>
                    <a:pt x="5925056" y="6321"/>
                    <a:pt x="6517721" y="-17787"/>
                    <a:pt x="6891743" y="0"/>
                  </a:cubicBezTo>
                  <a:cubicBezTo>
                    <a:pt x="6889851" y="134953"/>
                    <a:pt x="6912973" y="315503"/>
                    <a:pt x="6891743" y="461665"/>
                  </a:cubicBezTo>
                  <a:cubicBezTo>
                    <a:pt x="6561121" y="452452"/>
                    <a:pt x="6479262" y="456494"/>
                    <a:pt x="6133651" y="461665"/>
                  </a:cubicBezTo>
                  <a:cubicBezTo>
                    <a:pt x="5788040" y="466836"/>
                    <a:pt x="5779600" y="466789"/>
                    <a:pt x="5651229" y="461665"/>
                  </a:cubicBezTo>
                  <a:cubicBezTo>
                    <a:pt x="5522858" y="456541"/>
                    <a:pt x="5141658" y="443606"/>
                    <a:pt x="4962055" y="461665"/>
                  </a:cubicBezTo>
                  <a:cubicBezTo>
                    <a:pt x="4782452" y="479724"/>
                    <a:pt x="4352293" y="434156"/>
                    <a:pt x="4135046" y="461665"/>
                  </a:cubicBezTo>
                  <a:cubicBezTo>
                    <a:pt x="3917799" y="489174"/>
                    <a:pt x="3637020" y="470947"/>
                    <a:pt x="3308037" y="461665"/>
                  </a:cubicBezTo>
                  <a:cubicBezTo>
                    <a:pt x="2979054" y="452383"/>
                    <a:pt x="3010442" y="452380"/>
                    <a:pt x="2825615" y="461665"/>
                  </a:cubicBezTo>
                  <a:cubicBezTo>
                    <a:pt x="2640788" y="470950"/>
                    <a:pt x="2511658" y="433535"/>
                    <a:pt x="2205358" y="461665"/>
                  </a:cubicBezTo>
                  <a:cubicBezTo>
                    <a:pt x="1899058" y="489795"/>
                    <a:pt x="1608108" y="448897"/>
                    <a:pt x="1447266" y="461665"/>
                  </a:cubicBezTo>
                  <a:cubicBezTo>
                    <a:pt x="1286424" y="474433"/>
                    <a:pt x="932709" y="483446"/>
                    <a:pt x="620257" y="461665"/>
                  </a:cubicBezTo>
                  <a:cubicBezTo>
                    <a:pt x="307805" y="439884"/>
                    <a:pt x="201718" y="490218"/>
                    <a:pt x="0" y="461665"/>
                  </a:cubicBezTo>
                  <a:cubicBezTo>
                    <a:pt x="6450" y="274168"/>
                    <a:pt x="12379" y="147383"/>
                    <a:pt x="0" y="0"/>
                  </a:cubicBezTo>
                  <a:close/>
                </a:path>
              </a:pathLst>
            </a:custGeom>
            <a:solidFill>
              <a:schemeClr val="bg1">
                <a:lumMod val="75000"/>
              </a:schemeClr>
            </a:solidFill>
            <a:ln w="28575">
              <a:solidFill>
                <a:schemeClr val="tx1"/>
              </a:solidFill>
              <a:extLst>
                <a:ext uri="{C807C97D-BFC1-408E-A445-0C87EB9F89A2}">
                  <ask:lineSketchStyleProps xmlns:ask="http://schemas.microsoft.com/office/drawing/2018/sketchyshapes" sd="971179190">
                    <a:prstGeom prst="rect">
                      <a:avLst/>
                    </a:prstGeom>
                    <ask:type>
                      <ask:lineSketchFreehand/>
                    </ask:type>
                  </ask:lineSketchStyleProps>
                </a:ext>
              </a:extLst>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2400" b="0" i="0" u="none" strike="noStrike" kern="1200" cap="none" spc="0" normalizeH="0" baseline="0" noProof="0">
                  <a:ln>
                    <a:noFill/>
                  </a:ln>
                  <a:solidFill>
                    <a:prstClr val="black"/>
                  </a:solidFill>
                  <a:effectLst/>
                  <a:uLnTx/>
                  <a:uFillTx/>
                  <a:latin typeface="Bahnschrift SemiBold" panose="020B0502040204020203" pitchFamily="34" charset="0"/>
                  <a:ea typeface="+mn-ea"/>
                  <a:cs typeface="+mn-cs"/>
                </a:rPr>
                <a:t>Thương Nghị và Quy Chế PNTR</a:t>
              </a:r>
              <a:endParaRPr kumimoji="0" lang="en-US" sz="2400" b="0" i="0" u="none" strike="noStrike" kern="1200" cap="none" spc="0" normalizeH="0" baseline="0" noProof="0">
                <a:ln>
                  <a:noFill/>
                </a:ln>
                <a:solidFill>
                  <a:prstClr val="black"/>
                </a:solidFill>
                <a:effectLst/>
                <a:uLnTx/>
                <a:uFillTx/>
                <a:latin typeface="Bahnschrift SemiBold" panose="020B0502040204020203" pitchFamily="34" charset="0"/>
                <a:ea typeface="+mn-ea"/>
                <a:cs typeface="+mn-cs"/>
              </a:endParaRPr>
            </a:p>
          </p:txBody>
        </p:sp>
        <p:sp>
          <p:nvSpPr>
            <p:cNvPr id="16" name="TextBox 15">
              <a:extLst>
                <a:ext uri="{FF2B5EF4-FFF2-40B4-BE49-F238E27FC236}">
                  <a16:creationId xmlns:a16="http://schemas.microsoft.com/office/drawing/2014/main" id="{9FE5AFDB-7189-4D46-8EC8-72AA0AC56DDB}"/>
                </a:ext>
              </a:extLst>
            </p:cNvPr>
            <p:cNvSpPr txBox="1"/>
            <p:nvPr/>
          </p:nvSpPr>
          <p:spPr>
            <a:xfrm>
              <a:off x="130792" y="902229"/>
              <a:ext cx="582211" cy="461665"/>
            </a:xfrm>
            <a:custGeom>
              <a:avLst/>
              <a:gdLst>
                <a:gd name="connsiteX0" fmla="*/ 0 w 582211"/>
                <a:gd name="connsiteY0" fmla="*/ 0 h 461665"/>
                <a:gd name="connsiteX1" fmla="*/ 582211 w 582211"/>
                <a:gd name="connsiteY1" fmla="*/ 0 h 461665"/>
                <a:gd name="connsiteX2" fmla="*/ 582211 w 582211"/>
                <a:gd name="connsiteY2" fmla="*/ 461665 h 461665"/>
                <a:gd name="connsiteX3" fmla="*/ 0 w 582211"/>
                <a:gd name="connsiteY3" fmla="*/ 461665 h 461665"/>
                <a:gd name="connsiteX4" fmla="*/ 0 w 582211"/>
                <a:gd name="connsiteY4" fmla="*/ 0 h 461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211" h="461665" fill="none" extrusionOk="0">
                  <a:moveTo>
                    <a:pt x="0" y="0"/>
                  </a:moveTo>
                  <a:cubicBezTo>
                    <a:pt x="232521" y="-67495"/>
                    <a:pt x="343627" y="12593"/>
                    <a:pt x="582211" y="0"/>
                  </a:cubicBezTo>
                  <a:cubicBezTo>
                    <a:pt x="583129" y="154622"/>
                    <a:pt x="533117" y="310304"/>
                    <a:pt x="582211" y="461665"/>
                  </a:cubicBezTo>
                  <a:cubicBezTo>
                    <a:pt x="439593" y="477804"/>
                    <a:pt x="144591" y="425340"/>
                    <a:pt x="0" y="461665"/>
                  </a:cubicBezTo>
                  <a:cubicBezTo>
                    <a:pt x="-41150" y="348460"/>
                    <a:pt x="23672" y="191431"/>
                    <a:pt x="0" y="0"/>
                  </a:cubicBezTo>
                  <a:close/>
                </a:path>
                <a:path w="582211" h="461665" stroke="0" extrusionOk="0">
                  <a:moveTo>
                    <a:pt x="0" y="0"/>
                  </a:moveTo>
                  <a:cubicBezTo>
                    <a:pt x="167119" y="-47891"/>
                    <a:pt x="417895" y="67543"/>
                    <a:pt x="582211" y="0"/>
                  </a:cubicBezTo>
                  <a:cubicBezTo>
                    <a:pt x="594559" y="149455"/>
                    <a:pt x="541461" y="280276"/>
                    <a:pt x="582211" y="461665"/>
                  </a:cubicBezTo>
                  <a:cubicBezTo>
                    <a:pt x="381969" y="483478"/>
                    <a:pt x="175159" y="422933"/>
                    <a:pt x="0" y="461665"/>
                  </a:cubicBezTo>
                  <a:cubicBezTo>
                    <a:pt x="-12344" y="312754"/>
                    <a:pt x="33926" y="117454"/>
                    <a:pt x="0" y="0"/>
                  </a:cubicBezTo>
                  <a:close/>
                </a:path>
              </a:pathLst>
            </a:custGeom>
            <a:solidFill>
              <a:schemeClr val="bg1">
                <a:lumMod val="85000"/>
              </a:schemeClr>
            </a:solidFill>
            <a:ln w="28575">
              <a:solidFill>
                <a:schemeClr val="tx1"/>
              </a:solidFill>
              <a:extLst>
                <a:ext uri="{C807C97D-BFC1-408E-A445-0C87EB9F89A2}">
                  <ask:lineSketchStyleProps xmlns:ask="http://schemas.microsoft.com/office/drawing/2018/sketchyshapes" sd="3421862628">
                    <a:prstGeom prst="rect">
                      <a:avLst/>
                    </a:prstGeom>
                    <ask:type>
                      <ask:lineSketchScribble/>
                    </ask:type>
                  </ask:lineSketchStyleProps>
                </a:ext>
              </a:extLst>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Bahnschrift SemiBold" panose="020B0502040204020203" pitchFamily="34" charset="0"/>
                  <a:ea typeface="+mn-ea"/>
                  <a:cs typeface="+mn-cs"/>
                </a:rPr>
                <a:t>3.3</a:t>
              </a:r>
              <a:endParaRPr kumimoji="0" lang="en-US" sz="1800" b="0" i="0" u="none" strike="noStrike" kern="1200" cap="none" spc="0" normalizeH="0" baseline="0" noProof="0">
                <a:ln>
                  <a:noFill/>
                </a:ln>
                <a:solidFill>
                  <a:prstClr val="black"/>
                </a:solidFill>
                <a:effectLst/>
                <a:uLnTx/>
                <a:uFillTx/>
                <a:latin typeface="Bahnschrift SemiBold" panose="020B0502040204020203" pitchFamily="34" charset="0"/>
                <a:ea typeface="+mn-ea"/>
                <a:cs typeface="+mn-cs"/>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Việt Nam trúng cử ủy viên không thường trực Hội đồng Bảo an - VnExp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4403" y="2554286"/>
            <a:ext cx="3641754" cy="27825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0" name="Isosceles Triangle 9">
            <a:extLst>
              <a:ext uri="{FF2B5EF4-FFF2-40B4-BE49-F238E27FC236}">
                <a16:creationId xmlns:a16="http://schemas.microsoft.com/office/drawing/2014/main" id="{2E1C44A2-3924-42D3-8D4E-BDE8D9750F4D}"/>
              </a:ext>
            </a:extLst>
          </p:cNvPr>
          <p:cNvSpPr/>
          <p:nvPr/>
        </p:nvSpPr>
        <p:spPr>
          <a:xfrm>
            <a:off x="10999304" y="5724939"/>
            <a:ext cx="2385392" cy="1133061"/>
          </a:xfrm>
          <a:prstGeom prst="triangle">
            <a:avLst/>
          </a:prstGeom>
          <a:solidFill>
            <a:schemeClr val="bg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Rounded Corners 10">
            <a:extLst>
              <a:ext uri="{FF2B5EF4-FFF2-40B4-BE49-F238E27FC236}">
                <a16:creationId xmlns:a16="http://schemas.microsoft.com/office/drawing/2014/main" id="{892AB2F2-5655-4078-BF1E-8B06381934D2}"/>
              </a:ext>
            </a:extLst>
          </p:cNvPr>
          <p:cNvSpPr/>
          <p:nvPr/>
        </p:nvSpPr>
        <p:spPr>
          <a:xfrm>
            <a:off x="248778" y="2161257"/>
            <a:ext cx="7435131" cy="4342782"/>
          </a:xfrm>
          <a:custGeom>
            <a:avLst/>
            <a:gdLst>
              <a:gd name="connsiteX0" fmla="*/ 0 w 7435131"/>
              <a:gd name="connsiteY0" fmla="*/ 723811 h 4342782"/>
              <a:gd name="connsiteX1" fmla="*/ 723811 w 7435131"/>
              <a:gd name="connsiteY1" fmla="*/ 0 h 4342782"/>
              <a:gd name="connsiteX2" fmla="*/ 1389090 w 7435131"/>
              <a:gd name="connsiteY2" fmla="*/ 0 h 4342782"/>
              <a:gd name="connsiteX3" fmla="*/ 1934618 w 7435131"/>
              <a:gd name="connsiteY3" fmla="*/ 0 h 4342782"/>
              <a:gd name="connsiteX4" fmla="*/ 2719647 w 7435131"/>
              <a:gd name="connsiteY4" fmla="*/ 0 h 4342782"/>
              <a:gd name="connsiteX5" fmla="*/ 3504676 w 7435131"/>
              <a:gd name="connsiteY5" fmla="*/ 0 h 4342782"/>
              <a:gd name="connsiteX6" fmla="*/ 4289705 w 7435131"/>
              <a:gd name="connsiteY6" fmla="*/ 0 h 4342782"/>
              <a:gd name="connsiteX7" fmla="*/ 4775359 w 7435131"/>
              <a:gd name="connsiteY7" fmla="*/ 0 h 4342782"/>
              <a:gd name="connsiteX8" fmla="*/ 5320887 w 7435131"/>
              <a:gd name="connsiteY8" fmla="*/ 0 h 4342782"/>
              <a:gd name="connsiteX9" fmla="*/ 5986166 w 7435131"/>
              <a:gd name="connsiteY9" fmla="*/ 0 h 4342782"/>
              <a:gd name="connsiteX10" fmla="*/ 6711320 w 7435131"/>
              <a:gd name="connsiteY10" fmla="*/ 0 h 4342782"/>
              <a:gd name="connsiteX11" fmla="*/ 7435131 w 7435131"/>
              <a:gd name="connsiteY11" fmla="*/ 723811 h 4342782"/>
              <a:gd name="connsiteX12" fmla="*/ 7435131 w 7435131"/>
              <a:gd name="connsiteY12" fmla="*/ 1331795 h 4342782"/>
              <a:gd name="connsiteX13" fmla="*/ 7435131 w 7435131"/>
              <a:gd name="connsiteY13" fmla="*/ 1823972 h 4342782"/>
              <a:gd name="connsiteX14" fmla="*/ 7435131 w 7435131"/>
              <a:gd name="connsiteY14" fmla="*/ 2374052 h 4342782"/>
              <a:gd name="connsiteX15" fmla="*/ 7435131 w 7435131"/>
              <a:gd name="connsiteY15" fmla="*/ 2866229 h 4342782"/>
              <a:gd name="connsiteX16" fmla="*/ 7435131 w 7435131"/>
              <a:gd name="connsiteY16" fmla="*/ 3618971 h 4342782"/>
              <a:gd name="connsiteX17" fmla="*/ 6711320 w 7435131"/>
              <a:gd name="connsiteY17" fmla="*/ 4342782 h 4342782"/>
              <a:gd name="connsiteX18" fmla="*/ 6046041 w 7435131"/>
              <a:gd name="connsiteY18" fmla="*/ 4342782 h 4342782"/>
              <a:gd name="connsiteX19" fmla="*/ 5380762 w 7435131"/>
              <a:gd name="connsiteY19" fmla="*/ 4342782 h 4342782"/>
              <a:gd name="connsiteX20" fmla="*/ 4595733 w 7435131"/>
              <a:gd name="connsiteY20" fmla="*/ 4342782 h 4342782"/>
              <a:gd name="connsiteX21" fmla="*/ 3930455 w 7435131"/>
              <a:gd name="connsiteY21" fmla="*/ 4342782 h 4342782"/>
              <a:gd name="connsiteX22" fmla="*/ 3145426 w 7435131"/>
              <a:gd name="connsiteY22" fmla="*/ 4342782 h 4342782"/>
              <a:gd name="connsiteX23" fmla="*/ 2659772 w 7435131"/>
              <a:gd name="connsiteY23" fmla="*/ 4342782 h 4342782"/>
              <a:gd name="connsiteX24" fmla="*/ 2054369 w 7435131"/>
              <a:gd name="connsiteY24" fmla="*/ 4342782 h 4342782"/>
              <a:gd name="connsiteX25" fmla="*/ 1568715 w 7435131"/>
              <a:gd name="connsiteY25" fmla="*/ 4342782 h 4342782"/>
              <a:gd name="connsiteX26" fmla="*/ 723811 w 7435131"/>
              <a:gd name="connsiteY26" fmla="*/ 4342782 h 4342782"/>
              <a:gd name="connsiteX27" fmla="*/ 0 w 7435131"/>
              <a:gd name="connsiteY27" fmla="*/ 3618971 h 4342782"/>
              <a:gd name="connsiteX28" fmla="*/ 0 w 7435131"/>
              <a:gd name="connsiteY28" fmla="*/ 3039939 h 4342782"/>
              <a:gd name="connsiteX29" fmla="*/ 0 w 7435131"/>
              <a:gd name="connsiteY29" fmla="*/ 2460907 h 4342782"/>
              <a:gd name="connsiteX30" fmla="*/ 0 w 7435131"/>
              <a:gd name="connsiteY30" fmla="*/ 1968730 h 4342782"/>
              <a:gd name="connsiteX31" fmla="*/ 0 w 7435131"/>
              <a:gd name="connsiteY31" fmla="*/ 1476553 h 4342782"/>
              <a:gd name="connsiteX32" fmla="*/ 0 w 7435131"/>
              <a:gd name="connsiteY32" fmla="*/ 723811 h 434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435131" h="4342782" fill="none" extrusionOk="0">
                <a:moveTo>
                  <a:pt x="0" y="723811"/>
                </a:moveTo>
                <a:cubicBezTo>
                  <a:pt x="-42619" y="350725"/>
                  <a:pt x="384274" y="30249"/>
                  <a:pt x="723811" y="0"/>
                </a:cubicBezTo>
                <a:cubicBezTo>
                  <a:pt x="954464" y="-24190"/>
                  <a:pt x="1082536" y="-23825"/>
                  <a:pt x="1389090" y="0"/>
                </a:cubicBezTo>
                <a:cubicBezTo>
                  <a:pt x="1695644" y="23825"/>
                  <a:pt x="1785633" y="9003"/>
                  <a:pt x="1934618" y="0"/>
                </a:cubicBezTo>
                <a:cubicBezTo>
                  <a:pt x="2083603" y="-9003"/>
                  <a:pt x="2418011" y="31448"/>
                  <a:pt x="2719647" y="0"/>
                </a:cubicBezTo>
                <a:cubicBezTo>
                  <a:pt x="3021283" y="-31448"/>
                  <a:pt x="3235397" y="26933"/>
                  <a:pt x="3504676" y="0"/>
                </a:cubicBezTo>
                <a:cubicBezTo>
                  <a:pt x="3773955" y="-26933"/>
                  <a:pt x="3999997" y="31907"/>
                  <a:pt x="4289705" y="0"/>
                </a:cubicBezTo>
                <a:cubicBezTo>
                  <a:pt x="4579413" y="-31907"/>
                  <a:pt x="4620504" y="-6577"/>
                  <a:pt x="4775359" y="0"/>
                </a:cubicBezTo>
                <a:cubicBezTo>
                  <a:pt x="4930214" y="6577"/>
                  <a:pt x="5126226" y="22805"/>
                  <a:pt x="5320887" y="0"/>
                </a:cubicBezTo>
                <a:cubicBezTo>
                  <a:pt x="5515548" y="-22805"/>
                  <a:pt x="5693737" y="-13764"/>
                  <a:pt x="5986166" y="0"/>
                </a:cubicBezTo>
                <a:cubicBezTo>
                  <a:pt x="6278595" y="13764"/>
                  <a:pt x="6471781" y="6048"/>
                  <a:pt x="6711320" y="0"/>
                </a:cubicBezTo>
                <a:cubicBezTo>
                  <a:pt x="7141352" y="36769"/>
                  <a:pt x="7468907" y="397457"/>
                  <a:pt x="7435131" y="723811"/>
                </a:cubicBezTo>
                <a:cubicBezTo>
                  <a:pt x="7463571" y="948100"/>
                  <a:pt x="7459631" y="1192780"/>
                  <a:pt x="7435131" y="1331795"/>
                </a:cubicBezTo>
                <a:cubicBezTo>
                  <a:pt x="7410631" y="1470810"/>
                  <a:pt x="7456817" y="1583731"/>
                  <a:pt x="7435131" y="1823972"/>
                </a:cubicBezTo>
                <a:cubicBezTo>
                  <a:pt x="7413445" y="2064213"/>
                  <a:pt x="7429011" y="2158512"/>
                  <a:pt x="7435131" y="2374052"/>
                </a:cubicBezTo>
                <a:cubicBezTo>
                  <a:pt x="7441251" y="2589592"/>
                  <a:pt x="7416589" y="2706164"/>
                  <a:pt x="7435131" y="2866229"/>
                </a:cubicBezTo>
                <a:cubicBezTo>
                  <a:pt x="7453673" y="3026294"/>
                  <a:pt x="7436768" y="3316423"/>
                  <a:pt x="7435131" y="3618971"/>
                </a:cubicBezTo>
                <a:cubicBezTo>
                  <a:pt x="7484531" y="4062958"/>
                  <a:pt x="7096519" y="4288029"/>
                  <a:pt x="6711320" y="4342782"/>
                </a:cubicBezTo>
                <a:cubicBezTo>
                  <a:pt x="6381359" y="4316287"/>
                  <a:pt x="6372741" y="4344010"/>
                  <a:pt x="6046041" y="4342782"/>
                </a:cubicBezTo>
                <a:cubicBezTo>
                  <a:pt x="5719341" y="4341554"/>
                  <a:pt x="5712022" y="4316524"/>
                  <a:pt x="5380762" y="4342782"/>
                </a:cubicBezTo>
                <a:cubicBezTo>
                  <a:pt x="5049502" y="4369040"/>
                  <a:pt x="4779765" y="4347925"/>
                  <a:pt x="4595733" y="4342782"/>
                </a:cubicBezTo>
                <a:cubicBezTo>
                  <a:pt x="4411701" y="4337639"/>
                  <a:pt x="4220155" y="4373140"/>
                  <a:pt x="3930455" y="4342782"/>
                </a:cubicBezTo>
                <a:cubicBezTo>
                  <a:pt x="3640755" y="4312424"/>
                  <a:pt x="3418647" y="4331156"/>
                  <a:pt x="3145426" y="4342782"/>
                </a:cubicBezTo>
                <a:cubicBezTo>
                  <a:pt x="2872205" y="4354408"/>
                  <a:pt x="2823435" y="4347177"/>
                  <a:pt x="2659772" y="4342782"/>
                </a:cubicBezTo>
                <a:cubicBezTo>
                  <a:pt x="2496109" y="4338387"/>
                  <a:pt x="2290716" y="4340837"/>
                  <a:pt x="2054369" y="4342782"/>
                </a:cubicBezTo>
                <a:cubicBezTo>
                  <a:pt x="1818022" y="4344727"/>
                  <a:pt x="1682549" y="4348960"/>
                  <a:pt x="1568715" y="4342782"/>
                </a:cubicBezTo>
                <a:cubicBezTo>
                  <a:pt x="1454881" y="4336604"/>
                  <a:pt x="925812" y="4309567"/>
                  <a:pt x="723811" y="4342782"/>
                </a:cubicBezTo>
                <a:cubicBezTo>
                  <a:pt x="405655" y="4388709"/>
                  <a:pt x="-31056" y="3970053"/>
                  <a:pt x="0" y="3618971"/>
                </a:cubicBezTo>
                <a:cubicBezTo>
                  <a:pt x="9251" y="3329870"/>
                  <a:pt x="25247" y="3238547"/>
                  <a:pt x="0" y="3039939"/>
                </a:cubicBezTo>
                <a:cubicBezTo>
                  <a:pt x="-25247" y="2841331"/>
                  <a:pt x="-17274" y="2672854"/>
                  <a:pt x="0" y="2460907"/>
                </a:cubicBezTo>
                <a:cubicBezTo>
                  <a:pt x="17274" y="2248960"/>
                  <a:pt x="23194" y="2151897"/>
                  <a:pt x="0" y="1968730"/>
                </a:cubicBezTo>
                <a:cubicBezTo>
                  <a:pt x="-23194" y="1785563"/>
                  <a:pt x="-22594" y="1633551"/>
                  <a:pt x="0" y="1476553"/>
                </a:cubicBezTo>
                <a:cubicBezTo>
                  <a:pt x="22594" y="1319555"/>
                  <a:pt x="-30913" y="1056323"/>
                  <a:pt x="0" y="723811"/>
                </a:cubicBezTo>
                <a:close/>
              </a:path>
              <a:path w="7435131" h="4342782" stroke="0" extrusionOk="0">
                <a:moveTo>
                  <a:pt x="0" y="723811"/>
                </a:moveTo>
                <a:cubicBezTo>
                  <a:pt x="69369" y="311809"/>
                  <a:pt x="342305" y="56529"/>
                  <a:pt x="723811" y="0"/>
                </a:cubicBezTo>
                <a:cubicBezTo>
                  <a:pt x="877037" y="3380"/>
                  <a:pt x="1046691" y="-3527"/>
                  <a:pt x="1209465" y="0"/>
                </a:cubicBezTo>
                <a:cubicBezTo>
                  <a:pt x="1372239" y="3527"/>
                  <a:pt x="1560936" y="15602"/>
                  <a:pt x="1695118" y="0"/>
                </a:cubicBezTo>
                <a:cubicBezTo>
                  <a:pt x="1829300" y="-15602"/>
                  <a:pt x="2061814" y="-3455"/>
                  <a:pt x="2360397" y="0"/>
                </a:cubicBezTo>
                <a:cubicBezTo>
                  <a:pt x="2658980" y="3455"/>
                  <a:pt x="2757790" y="-5054"/>
                  <a:pt x="2965800" y="0"/>
                </a:cubicBezTo>
                <a:cubicBezTo>
                  <a:pt x="3173810" y="5054"/>
                  <a:pt x="3358128" y="-31466"/>
                  <a:pt x="3631079" y="0"/>
                </a:cubicBezTo>
                <a:cubicBezTo>
                  <a:pt x="3904030" y="31466"/>
                  <a:pt x="4028485" y="-262"/>
                  <a:pt x="4356233" y="0"/>
                </a:cubicBezTo>
                <a:cubicBezTo>
                  <a:pt x="4683981" y="262"/>
                  <a:pt x="4769125" y="22468"/>
                  <a:pt x="4901762" y="0"/>
                </a:cubicBezTo>
                <a:cubicBezTo>
                  <a:pt x="5034399" y="-22468"/>
                  <a:pt x="5389900" y="-25532"/>
                  <a:pt x="5567041" y="0"/>
                </a:cubicBezTo>
                <a:cubicBezTo>
                  <a:pt x="5744182" y="25532"/>
                  <a:pt x="6249999" y="-15868"/>
                  <a:pt x="6711320" y="0"/>
                </a:cubicBezTo>
                <a:cubicBezTo>
                  <a:pt x="7142842" y="5332"/>
                  <a:pt x="7461418" y="299386"/>
                  <a:pt x="7435131" y="723811"/>
                </a:cubicBezTo>
                <a:cubicBezTo>
                  <a:pt x="7418388" y="872847"/>
                  <a:pt x="7464045" y="1125394"/>
                  <a:pt x="7435131" y="1302843"/>
                </a:cubicBezTo>
                <a:cubicBezTo>
                  <a:pt x="7406217" y="1480292"/>
                  <a:pt x="7421237" y="1660793"/>
                  <a:pt x="7435131" y="1852923"/>
                </a:cubicBezTo>
                <a:cubicBezTo>
                  <a:pt x="7449025" y="2045053"/>
                  <a:pt x="7450597" y="2173877"/>
                  <a:pt x="7435131" y="2431955"/>
                </a:cubicBezTo>
                <a:cubicBezTo>
                  <a:pt x="7419665" y="2690033"/>
                  <a:pt x="7460229" y="2760210"/>
                  <a:pt x="7435131" y="3068891"/>
                </a:cubicBezTo>
                <a:cubicBezTo>
                  <a:pt x="7410033" y="3377572"/>
                  <a:pt x="7427176" y="3419815"/>
                  <a:pt x="7435131" y="3618971"/>
                </a:cubicBezTo>
                <a:cubicBezTo>
                  <a:pt x="7451938" y="3927015"/>
                  <a:pt x="7126361" y="4378853"/>
                  <a:pt x="6711320" y="4342782"/>
                </a:cubicBezTo>
                <a:cubicBezTo>
                  <a:pt x="6398421" y="4360815"/>
                  <a:pt x="6185472" y="4318245"/>
                  <a:pt x="6046041" y="4342782"/>
                </a:cubicBezTo>
                <a:cubicBezTo>
                  <a:pt x="5906610" y="4367319"/>
                  <a:pt x="5674792" y="4345149"/>
                  <a:pt x="5560388" y="4342782"/>
                </a:cubicBezTo>
                <a:cubicBezTo>
                  <a:pt x="5445984" y="4340415"/>
                  <a:pt x="5257958" y="4318596"/>
                  <a:pt x="5074734" y="4342782"/>
                </a:cubicBezTo>
                <a:cubicBezTo>
                  <a:pt x="4891510" y="4366968"/>
                  <a:pt x="4454388" y="4316829"/>
                  <a:pt x="4289705" y="4342782"/>
                </a:cubicBezTo>
                <a:cubicBezTo>
                  <a:pt x="4125022" y="4368735"/>
                  <a:pt x="3843300" y="4374539"/>
                  <a:pt x="3624426" y="4342782"/>
                </a:cubicBezTo>
                <a:cubicBezTo>
                  <a:pt x="3405552" y="4311025"/>
                  <a:pt x="3221205" y="4349385"/>
                  <a:pt x="3078898" y="4342782"/>
                </a:cubicBezTo>
                <a:cubicBezTo>
                  <a:pt x="2936591" y="4336179"/>
                  <a:pt x="2482439" y="4344105"/>
                  <a:pt x="2293869" y="4342782"/>
                </a:cubicBezTo>
                <a:cubicBezTo>
                  <a:pt x="2105299" y="4341459"/>
                  <a:pt x="1900214" y="4320176"/>
                  <a:pt x="1748340" y="4342782"/>
                </a:cubicBezTo>
                <a:cubicBezTo>
                  <a:pt x="1596466" y="4365388"/>
                  <a:pt x="1079299" y="4349165"/>
                  <a:pt x="723811" y="4342782"/>
                </a:cubicBezTo>
                <a:cubicBezTo>
                  <a:pt x="318203" y="4381697"/>
                  <a:pt x="29857" y="4025669"/>
                  <a:pt x="0" y="3618971"/>
                </a:cubicBezTo>
                <a:cubicBezTo>
                  <a:pt x="9150" y="3435969"/>
                  <a:pt x="26985" y="3138726"/>
                  <a:pt x="0" y="3010987"/>
                </a:cubicBezTo>
                <a:cubicBezTo>
                  <a:pt x="-26985" y="2883248"/>
                  <a:pt x="-324" y="2553187"/>
                  <a:pt x="0" y="2403004"/>
                </a:cubicBezTo>
                <a:cubicBezTo>
                  <a:pt x="324" y="2252821"/>
                  <a:pt x="-29252" y="1898251"/>
                  <a:pt x="0" y="1766069"/>
                </a:cubicBezTo>
                <a:cubicBezTo>
                  <a:pt x="29252" y="1633887"/>
                  <a:pt x="36061" y="1020590"/>
                  <a:pt x="0" y="723811"/>
                </a:cubicBezTo>
                <a:close/>
              </a:path>
            </a:pathLst>
          </a:custGeom>
          <a:solidFill>
            <a:schemeClr val="bg2">
              <a:lumMod val="75000"/>
            </a:schemeClr>
          </a:solidFill>
          <a:ln>
            <a:solidFill>
              <a:schemeClr val="tx1"/>
            </a:solidFill>
            <a:extLst>
              <a:ext uri="{C807C97D-BFC1-408E-A445-0C87EB9F89A2}">
                <ask:lineSketchStyleProps xmlns:ask="http://schemas.microsoft.com/office/drawing/2018/sketchyshapes" sd="1676449504">
                  <a:prstGeom prst="roundRect">
                    <a:avLst/>
                  </a:prstGeom>
                  <ask:type>
                    <ask:lineSketchFreehand/>
                  </ask:type>
                </ask:lineSketchStyleProps>
              </a:ext>
            </a:extLst>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24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Được đề cử làm thành viên không thường trực Hội đồng Bảo an Liên hợp quốc nhiệm kỳ 2008 - 2009, Việt Nam không chỉ được các nước châu Á tín nhiệm, thừa nhận vị trí xứng đáng của mình mà còn tỏ rõ là thành viên đáng tin cậy của cộng đồng quốc tế, sẵn sàng tham gia tích cực vào các tiến trình hợp tác quốc tế và khu vực.</a:t>
            </a:r>
          </a:p>
        </p:txBody>
      </p:sp>
      <p:sp>
        <p:nvSpPr>
          <p:cNvPr id="14" name="Isosceles Triangle 13">
            <a:extLst>
              <a:ext uri="{FF2B5EF4-FFF2-40B4-BE49-F238E27FC236}">
                <a16:creationId xmlns:a16="http://schemas.microsoft.com/office/drawing/2014/main" id="{03FC6BDB-A0A4-4C59-A060-D52369BB76A5}"/>
              </a:ext>
            </a:extLst>
          </p:cNvPr>
          <p:cNvSpPr/>
          <p:nvPr/>
        </p:nvSpPr>
        <p:spPr>
          <a:xfrm rot="10800000">
            <a:off x="-1192696" y="0"/>
            <a:ext cx="2385392" cy="1133061"/>
          </a:xfrm>
          <a:prstGeom prst="triangle">
            <a:avLst/>
          </a:prstGeom>
          <a:solidFill>
            <a:schemeClr val="bg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5" name="Group 14">
            <a:extLst>
              <a:ext uri="{FF2B5EF4-FFF2-40B4-BE49-F238E27FC236}">
                <a16:creationId xmlns:a16="http://schemas.microsoft.com/office/drawing/2014/main" id="{D761A403-FA82-4BCB-BE0C-C1272DB74872}"/>
              </a:ext>
            </a:extLst>
          </p:cNvPr>
          <p:cNvGrpSpPr/>
          <p:nvPr/>
        </p:nvGrpSpPr>
        <p:grpSpPr>
          <a:xfrm>
            <a:off x="451908" y="566530"/>
            <a:ext cx="8401217" cy="1212862"/>
            <a:chOff x="130792" y="902229"/>
            <a:chExt cx="8401217" cy="1212862"/>
          </a:xfrm>
        </p:grpSpPr>
        <p:sp>
          <p:nvSpPr>
            <p:cNvPr id="16" name="TextBox 15">
              <a:extLst>
                <a:ext uri="{FF2B5EF4-FFF2-40B4-BE49-F238E27FC236}">
                  <a16:creationId xmlns:a16="http://schemas.microsoft.com/office/drawing/2014/main" id="{C51546CC-6890-410B-A90D-4EA1027ECD81}"/>
                </a:ext>
              </a:extLst>
            </p:cNvPr>
            <p:cNvSpPr txBox="1"/>
            <p:nvPr/>
          </p:nvSpPr>
          <p:spPr>
            <a:xfrm>
              <a:off x="451907" y="1284094"/>
              <a:ext cx="8080102" cy="830997"/>
            </a:xfrm>
            <a:custGeom>
              <a:avLst/>
              <a:gdLst>
                <a:gd name="connsiteX0" fmla="*/ 0 w 8080102"/>
                <a:gd name="connsiteY0" fmla="*/ 0 h 830997"/>
                <a:gd name="connsiteX1" fmla="*/ 673342 w 8080102"/>
                <a:gd name="connsiteY1" fmla="*/ 0 h 830997"/>
                <a:gd name="connsiteX2" fmla="*/ 1265883 w 8080102"/>
                <a:gd name="connsiteY2" fmla="*/ 0 h 830997"/>
                <a:gd name="connsiteX3" fmla="*/ 1777622 w 8080102"/>
                <a:gd name="connsiteY3" fmla="*/ 0 h 830997"/>
                <a:gd name="connsiteX4" fmla="*/ 2612566 w 8080102"/>
                <a:gd name="connsiteY4" fmla="*/ 0 h 830997"/>
                <a:gd name="connsiteX5" fmla="*/ 3205107 w 8080102"/>
                <a:gd name="connsiteY5" fmla="*/ 0 h 830997"/>
                <a:gd name="connsiteX6" fmla="*/ 3959250 w 8080102"/>
                <a:gd name="connsiteY6" fmla="*/ 0 h 830997"/>
                <a:gd name="connsiteX7" fmla="*/ 4551791 w 8080102"/>
                <a:gd name="connsiteY7" fmla="*/ 0 h 830997"/>
                <a:gd name="connsiteX8" fmla="*/ 5305934 w 8080102"/>
                <a:gd name="connsiteY8" fmla="*/ 0 h 830997"/>
                <a:gd name="connsiteX9" fmla="*/ 6140878 w 8080102"/>
                <a:gd name="connsiteY9" fmla="*/ 0 h 830997"/>
                <a:gd name="connsiteX10" fmla="*/ 6733418 w 8080102"/>
                <a:gd name="connsiteY10" fmla="*/ 0 h 830997"/>
                <a:gd name="connsiteX11" fmla="*/ 8080102 w 8080102"/>
                <a:gd name="connsiteY11" fmla="*/ 0 h 830997"/>
                <a:gd name="connsiteX12" fmla="*/ 8080102 w 8080102"/>
                <a:gd name="connsiteY12" fmla="*/ 390569 h 830997"/>
                <a:gd name="connsiteX13" fmla="*/ 8080102 w 8080102"/>
                <a:gd name="connsiteY13" fmla="*/ 830997 h 830997"/>
                <a:gd name="connsiteX14" fmla="*/ 7487561 w 8080102"/>
                <a:gd name="connsiteY14" fmla="*/ 830997 h 830997"/>
                <a:gd name="connsiteX15" fmla="*/ 6895020 w 8080102"/>
                <a:gd name="connsiteY15" fmla="*/ 830997 h 830997"/>
                <a:gd name="connsiteX16" fmla="*/ 6060077 w 8080102"/>
                <a:gd name="connsiteY16" fmla="*/ 830997 h 830997"/>
                <a:gd name="connsiteX17" fmla="*/ 5629138 w 8080102"/>
                <a:gd name="connsiteY17" fmla="*/ 830997 h 830997"/>
                <a:gd name="connsiteX18" fmla="*/ 4794194 w 8080102"/>
                <a:gd name="connsiteY18" fmla="*/ 830997 h 830997"/>
                <a:gd name="connsiteX19" fmla="*/ 4363255 w 8080102"/>
                <a:gd name="connsiteY19" fmla="*/ 830997 h 830997"/>
                <a:gd name="connsiteX20" fmla="*/ 3689913 w 8080102"/>
                <a:gd name="connsiteY20" fmla="*/ 830997 h 830997"/>
                <a:gd name="connsiteX21" fmla="*/ 3258974 w 8080102"/>
                <a:gd name="connsiteY21" fmla="*/ 830997 h 830997"/>
                <a:gd name="connsiteX22" fmla="*/ 2504832 w 8080102"/>
                <a:gd name="connsiteY22" fmla="*/ 830997 h 830997"/>
                <a:gd name="connsiteX23" fmla="*/ 1993092 w 8080102"/>
                <a:gd name="connsiteY23" fmla="*/ 830997 h 830997"/>
                <a:gd name="connsiteX24" fmla="*/ 1400551 w 8080102"/>
                <a:gd name="connsiteY24" fmla="*/ 830997 h 830997"/>
                <a:gd name="connsiteX25" fmla="*/ 0 w 8080102"/>
                <a:gd name="connsiteY25" fmla="*/ 830997 h 830997"/>
                <a:gd name="connsiteX26" fmla="*/ 0 w 8080102"/>
                <a:gd name="connsiteY26" fmla="*/ 440428 h 830997"/>
                <a:gd name="connsiteX27" fmla="*/ 0 w 8080102"/>
                <a:gd name="connsiteY27"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080102" h="830997" fill="none" extrusionOk="0">
                  <a:moveTo>
                    <a:pt x="0" y="0"/>
                  </a:moveTo>
                  <a:cubicBezTo>
                    <a:pt x="202471" y="27323"/>
                    <a:pt x="519199" y="5621"/>
                    <a:pt x="673342" y="0"/>
                  </a:cubicBezTo>
                  <a:cubicBezTo>
                    <a:pt x="827485" y="-5621"/>
                    <a:pt x="972559" y="25758"/>
                    <a:pt x="1265883" y="0"/>
                  </a:cubicBezTo>
                  <a:cubicBezTo>
                    <a:pt x="1559207" y="-25758"/>
                    <a:pt x="1595925" y="2619"/>
                    <a:pt x="1777622" y="0"/>
                  </a:cubicBezTo>
                  <a:cubicBezTo>
                    <a:pt x="1959319" y="-2619"/>
                    <a:pt x="2228621" y="27507"/>
                    <a:pt x="2612566" y="0"/>
                  </a:cubicBezTo>
                  <a:cubicBezTo>
                    <a:pt x="2996511" y="-27507"/>
                    <a:pt x="3082948" y="-15758"/>
                    <a:pt x="3205107" y="0"/>
                  </a:cubicBezTo>
                  <a:cubicBezTo>
                    <a:pt x="3327266" y="15758"/>
                    <a:pt x="3650484" y="-15360"/>
                    <a:pt x="3959250" y="0"/>
                  </a:cubicBezTo>
                  <a:cubicBezTo>
                    <a:pt x="4268016" y="15360"/>
                    <a:pt x="4270642" y="-19817"/>
                    <a:pt x="4551791" y="0"/>
                  </a:cubicBezTo>
                  <a:cubicBezTo>
                    <a:pt x="4832940" y="19817"/>
                    <a:pt x="5080615" y="-7421"/>
                    <a:pt x="5305934" y="0"/>
                  </a:cubicBezTo>
                  <a:cubicBezTo>
                    <a:pt x="5531253" y="7421"/>
                    <a:pt x="5857493" y="25219"/>
                    <a:pt x="6140878" y="0"/>
                  </a:cubicBezTo>
                  <a:cubicBezTo>
                    <a:pt x="6424263" y="-25219"/>
                    <a:pt x="6444006" y="21066"/>
                    <a:pt x="6733418" y="0"/>
                  </a:cubicBezTo>
                  <a:cubicBezTo>
                    <a:pt x="7022830" y="-21066"/>
                    <a:pt x="7478795" y="25079"/>
                    <a:pt x="8080102" y="0"/>
                  </a:cubicBezTo>
                  <a:cubicBezTo>
                    <a:pt x="8078036" y="80649"/>
                    <a:pt x="8060608" y="288969"/>
                    <a:pt x="8080102" y="390569"/>
                  </a:cubicBezTo>
                  <a:cubicBezTo>
                    <a:pt x="8099596" y="492169"/>
                    <a:pt x="8078651" y="689315"/>
                    <a:pt x="8080102" y="830997"/>
                  </a:cubicBezTo>
                  <a:cubicBezTo>
                    <a:pt x="7806889" y="803504"/>
                    <a:pt x="7658758" y="848680"/>
                    <a:pt x="7487561" y="830997"/>
                  </a:cubicBezTo>
                  <a:cubicBezTo>
                    <a:pt x="7316364" y="813314"/>
                    <a:pt x="7174935" y="844400"/>
                    <a:pt x="6895020" y="830997"/>
                  </a:cubicBezTo>
                  <a:cubicBezTo>
                    <a:pt x="6615105" y="817594"/>
                    <a:pt x="6438252" y="847021"/>
                    <a:pt x="6060077" y="830997"/>
                  </a:cubicBezTo>
                  <a:cubicBezTo>
                    <a:pt x="5681902" y="814973"/>
                    <a:pt x="5759252" y="824036"/>
                    <a:pt x="5629138" y="830997"/>
                  </a:cubicBezTo>
                  <a:cubicBezTo>
                    <a:pt x="5499024" y="837958"/>
                    <a:pt x="5166522" y="816797"/>
                    <a:pt x="4794194" y="830997"/>
                  </a:cubicBezTo>
                  <a:cubicBezTo>
                    <a:pt x="4421866" y="845197"/>
                    <a:pt x="4553136" y="830111"/>
                    <a:pt x="4363255" y="830997"/>
                  </a:cubicBezTo>
                  <a:cubicBezTo>
                    <a:pt x="4173374" y="831883"/>
                    <a:pt x="3950382" y="833620"/>
                    <a:pt x="3689913" y="830997"/>
                  </a:cubicBezTo>
                  <a:cubicBezTo>
                    <a:pt x="3429444" y="828374"/>
                    <a:pt x="3357513" y="837204"/>
                    <a:pt x="3258974" y="830997"/>
                  </a:cubicBezTo>
                  <a:cubicBezTo>
                    <a:pt x="3160435" y="824790"/>
                    <a:pt x="2821755" y="848300"/>
                    <a:pt x="2504832" y="830997"/>
                  </a:cubicBezTo>
                  <a:cubicBezTo>
                    <a:pt x="2187909" y="813694"/>
                    <a:pt x="2221140" y="839576"/>
                    <a:pt x="1993092" y="830997"/>
                  </a:cubicBezTo>
                  <a:cubicBezTo>
                    <a:pt x="1765044" y="822418"/>
                    <a:pt x="1649930" y="820766"/>
                    <a:pt x="1400551" y="830997"/>
                  </a:cubicBezTo>
                  <a:cubicBezTo>
                    <a:pt x="1151172" y="841228"/>
                    <a:pt x="299317" y="769280"/>
                    <a:pt x="0" y="830997"/>
                  </a:cubicBezTo>
                  <a:cubicBezTo>
                    <a:pt x="-2648" y="688128"/>
                    <a:pt x="19488" y="628665"/>
                    <a:pt x="0" y="440428"/>
                  </a:cubicBezTo>
                  <a:cubicBezTo>
                    <a:pt x="-19488" y="252191"/>
                    <a:pt x="14108" y="136683"/>
                    <a:pt x="0" y="0"/>
                  </a:cubicBezTo>
                  <a:close/>
                </a:path>
                <a:path w="8080102" h="830997" stroke="0" extrusionOk="0">
                  <a:moveTo>
                    <a:pt x="0" y="0"/>
                  </a:moveTo>
                  <a:cubicBezTo>
                    <a:pt x="173655" y="4309"/>
                    <a:pt x="459802" y="-165"/>
                    <a:pt x="673342" y="0"/>
                  </a:cubicBezTo>
                  <a:cubicBezTo>
                    <a:pt x="886882" y="165"/>
                    <a:pt x="1182397" y="-4180"/>
                    <a:pt x="1346684" y="0"/>
                  </a:cubicBezTo>
                  <a:cubicBezTo>
                    <a:pt x="1510971" y="4180"/>
                    <a:pt x="1614436" y="15821"/>
                    <a:pt x="1777622" y="0"/>
                  </a:cubicBezTo>
                  <a:cubicBezTo>
                    <a:pt x="1940808" y="-15821"/>
                    <a:pt x="2097840" y="-6411"/>
                    <a:pt x="2208561" y="0"/>
                  </a:cubicBezTo>
                  <a:cubicBezTo>
                    <a:pt x="2319282" y="6411"/>
                    <a:pt x="2563167" y="15728"/>
                    <a:pt x="2720301" y="0"/>
                  </a:cubicBezTo>
                  <a:cubicBezTo>
                    <a:pt x="2877435" y="-15728"/>
                    <a:pt x="3082364" y="28542"/>
                    <a:pt x="3312842" y="0"/>
                  </a:cubicBezTo>
                  <a:cubicBezTo>
                    <a:pt x="3543320" y="-28542"/>
                    <a:pt x="3724425" y="-28765"/>
                    <a:pt x="3905383" y="0"/>
                  </a:cubicBezTo>
                  <a:cubicBezTo>
                    <a:pt x="4086341" y="28765"/>
                    <a:pt x="4235590" y="-17831"/>
                    <a:pt x="4336321" y="0"/>
                  </a:cubicBezTo>
                  <a:cubicBezTo>
                    <a:pt x="4437052" y="17831"/>
                    <a:pt x="4605412" y="66"/>
                    <a:pt x="4848061" y="0"/>
                  </a:cubicBezTo>
                  <a:cubicBezTo>
                    <a:pt x="5090710" y="-66"/>
                    <a:pt x="5121815" y="16179"/>
                    <a:pt x="5359801" y="0"/>
                  </a:cubicBezTo>
                  <a:cubicBezTo>
                    <a:pt x="5597787" y="-16179"/>
                    <a:pt x="5781526" y="40329"/>
                    <a:pt x="6194745" y="0"/>
                  </a:cubicBezTo>
                  <a:cubicBezTo>
                    <a:pt x="6607964" y="-40329"/>
                    <a:pt x="6537821" y="12915"/>
                    <a:pt x="6787286" y="0"/>
                  </a:cubicBezTo>
                  <a:cubicBezTo>
                    <a:pt x="7036751" y="-12915"/>
                    <a:pt x="7012785" y="16924"/>
                    <a:pt x="7218224" y="0"/>
                  </a:cubicBezTo>
                  <a:cubicBezTo>
                    <a:pt x="7423663" y="-16924"/>
                    <a:pt x="7755436" y="12458"/>
                    <a:pt x="8080102" y="0"/>
                  </a:cubicBezTo>
                  <a:cubicBezTo>
                    <a:pt x="8075933" y="112632"/>
                    <a:pt x="8089684" y="280823"/>
                    <a:pt x="8080102" y="398879"/>
                  </a:cubicBezTo>
                  <a:cubicBezTo>
                    <a:pt x="8070520" y="516935"/>
                    <a:pt x="8066024" y="648081"/>
                    <a:pt x="8080102" y="830997"/>
                  </a:cubicBezTo>
                  <a:cubicBezTo>
                    <a:pt x="7870646" y="848418"/>
                    <a:pt x="7755625" y="828061"/>
                    <a:pt x="7649163" y="830997"/>
                  </a:cubicBezTo>
                  <a:cubicBezTo>
                    <a:pt x="7542701" y="833933"/>
                    <a:pt x="7414915" y="833173"/>
                    <a:pt x="7218224" y="830997"/>
                  </a:cubicBezTo>
                  <a:cubicBezTo>
                    <a:pt x="7021533" y="828821"/>
                    <a:pt x="6906624" y="805085"/>
                    <a:pt x="6625684" y="830997"/>
                  </a:cubicBezTo>
                  <a:cubicBezTo>
                    <a:pt x="6344744" y="856909"/>
                    <a:pt x="6141096" y="857489"/>
                    <a:pt x="5871541" y="830997"/>
                  </a:cubicBezTo>
                  <a:cubicBezTo>
                    <a:pt x="5601986" y="804505"/>
                    <a:pt x="5263270" y="856985"/>
                    <a:pt x="5036597" y="830997"/>
                  </a:cubicBezTo>
                  <a:cubicBezTo>
                    <a:pt x="4809924" y="805009"/>
                    <a:pt x="4620624" y="857451"/>
                    <a:pt x="4444056" y="830997"/>
                  </a:cubicBezTo>
                  <a:cubicBezTo>
                    <a:pt x="4267488" y="804543"/>
                    <a:pt x="4096968" y="852019"/>
                    <a:pt x="3932316" y="830997"/>
                  </a:cubicBezTo>
                  <a:cubicBezTo>
                    <a:pt x="3767664" y="809975"/>
                    <a:pt x="3596961" y="805927"/>
                    <a:pt x="3339775" y="830997"/>
                  </a:cubicBezTo>
                  <a:cubicBezTo>
                    <a:pt x="3082589" y="856067"/>
                    <a:pt x="2926545" y="802942"/>
                    <a:pt x="2666434" y="830997"/>
                  </a:cubicBezTo>
                  <a:cubicBezTo>
                    <a:pt x="2406323" y="859052"/>
                    <a:pt x="2207502" y="859349"/>
                    <a:pt x="1993092" y="830997"/>
                  </a:cubicBezTo>
                  <a:cubicBezTo>
                    <a:pt x="1778682" y="802645"/>
                    <a:pt x="1670605" y="836786"/>
                    <a:pt x="1481352" y="830997"/>
                  </a:cubicBezTo>
                  <a:cubicBezTo>
                    <a:pt x="1292099" y="825208"/>
                    <a:pt x="1014787" y="849515"/>
                    <a:pt x="888811" y="830997"/>
                  </a:cubicBezTo>
                  <a:cubicBezTo>
                    <a:pt x="762835" y="812479"/>
                    <a:pt x="443095" y="792930"/>
                    <a:pt x="0" y="830997"/>
                  </a:cubicBezTo>
                  <a:cubicBezTo>
                    <a:pt x="16066" y="628718"/>
                    <a:pt x="-20503" y="512470"/>
                    <a:pt x="0" y="407189"/>
                  </a:cubicBezTo>
                  <a:cubicBezTo>
                    <a:pt x="20503" y="301908"/>
                    <a:pt x="2219" y="179190"/>
                    <a:pt x="0" y="0"/>
                  </a:cubicBezTo>
                  <a:close/>
                </a:path>
              </a:pathLst>
            </a:custGeom>
            <a:solidFill>
              <a:schemeClr val="bg1">
                <a:lumMod val="75000"/>
              </a:schemeClr>
            </a:solidFill>
            <a:ln w="28575">
              <a:solidFill>
                <a:schemeClr val="tx1"/>
              </a:solidFill>
              <a:extLst>
                <a:ext uri="{C807C97D-BFC1-408E-A445-0C87EB9F89A2}">
                  <ask:lineSketchStyleProps xmlns:ask="http://schemas.microsoft.com/office/drawing/2018/sketchyshapes" sd="971179190">
                    <a:prstGeom prst="rect">
                      <a:avLst/>
                    </a:prstGeom>
                    <ask:type>
                      <ask:lineSketchFreehand/>
                    </ask:type>
                  </ask:lineSketchStyleProps>
                </a:ext>
              </a:extLst>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lumMod val="95000"/>
                      <a:lumOff val="5000"/>
                    </a:prstClr>
                  </a:solidFill>
                  <a:effectLst/>
                  <a:uLnTx/>
                  <a:uFillTx/>
                  <a:latin typeface="Bahnschrift SemiBold" panose="020B0502040204020203" pitchFamily="34" charset="0"/>
                  <a:ea typeface="+mn-ea"/>
                  <a:cs typeface="+mn-cs"/>
                </a:rPr>
                <a:t>Thành Viên không thường trực Hội Đồng Bảo An Liên Hợp Quốc</a:t>
              </a:r>
            </a:p>
          </p:txBody>
        </p:sp>
        <p:sp>
          <p:nvSpPr>
            <p:cNvPr id="17" name="TextBox 16">
              <a:extLst>
                <a:ext uri="{FF2B5EF4-FFF2-40B4-BE49-F238E27FC236}">
                  <a16:creationId xmlns:a16="http://schemas.microsoft.com/office/drawing/2014/main" id="{4B38B74A-6E17-4EF7-BB88-91B128D3DAFA}"/>
                </a:ext>
              </a:extLst>
            </p:cNvPr>
            <p:cNvSpPr txBox="1"/>
            <p:nvPr/>
          </p:nvSpPr>
          <p:spPr>
            <a:xfrm>
              <a:off x="130792" y="902229"/>
              <a:ext cx="593432" cy="461665"/>
            </a:xfrm>
            <a:custGeom>
              <a:avLst/>
              <a:gdLst>
                <a:gd name="connsiteX0" fmla="*/ 0 w 593432"/>
                <a:gd name="connsiteY0" fmla="*/ 0 h 461665"/>
                <a:gd name="connsiteX1" fmla="*/ 593432 w 593432"/>
                <a:gd name="connsiteY1" fmla="*/ 0 h 461665"/>
                <a:gd name="connsiteX2" fmla="*/ 593432 w 593432"/>
                <a:gd name="connsiteY2" fmla="*/ 461665 h 461665"/>
                <a:gd name="connsiteX3" fmla="*/ 0 w 593432"/>
                <a:gd name="connsiteY3" fmla="*/ 461665 h 461665"/>
                <a:gd name="connsiteX4" fmla="*/ 0 w 593432"/>
                <a:gd name="connsiteY4" fmla="*/ 0 h 461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432" h="461665" fill="none" extrusionOk="0">
                  <a:moveTo>
                    <a:pt x="0" y="0"/>
                  </a:moveTo>
                  <a:cubicBezTo>
                    <a:pt x="136209" y="-38618"/>
                    <a:pt x="429995" y="14296"/>
                    <a:pt x="593432" y="0"/>
                  </a:cubicBezTo>
                  <a:cubicBezTo>
                    <a:pt x="594350" y="154622"/>
                    <a:pt x="544338" y="310304"/>
                    <a:pt x="593432" y="461665"/>
                  </a:cubicBezTo>
                  <a:cubicBezTo>
                    <a:pt x="302137" y="479714"/>
                    <a:pt x="185866" y="392301"/>
                    <a:pt x="0" y="461665"/>
                  </a:cubicBezTo>
                  <a:cubicBezTo>
                    <a:pt x="-41150" y="348460"/>
                    <a:pt x="23672" y="191431"/>
                    <a:pt x="0" y="0"/>
                  </a:cubicBezTo>
                  <a:close/>
                </a:path>
                <a:path w="593432" h="461665" stroke="0" extrusionOk="0">
                  <a:moveTo>
                    <a:pt x="0" y="0"/>
                  </a:moveTo>
                  <a:cubicBezTo>
                    <a:pt x="146997" y="-26771"/>
                    <a:pt x="442903" y="41794"/>
                    <a:pt x="593432" y="0"/>
                  </a:cubicBezTo>
                  <a:cubicBezTo>
                    <a:pt x="605780" y="149455"/>
                    <a:pt x="552682" y="280276"/>
                    <a:pt x="593432" y="461665"/>
                  </a:cubicBezTo>
                  <a:cubicBezTo>
                    <a:pt x="335055" y="476426"/>
                    <a:pt x="124443" y="454131"/>
                    <a:pt x="0" y="461665"/>
                  </a:cubicBezTo>
                  <a:cubicBezTo>
                    <a:pt x="-12344" y="312754"/>
                    <a:pt x="33926" y="117454"/>
                    <a:pt x="0" y="0"/>
                  </a:cubicBezTo>
                  <a:close/>
                </a:path>
              </a:pathLst>
            </a:custGeom>
            <a:solidFill>
              <a:schemeClr val="bg1">
                <a:lumMod val="85000"/>
              </a:schemeClr>
            </a:solidFill>
            <a:ln w="28575">
              <a:solidFill>
                <a:schemeClr val="tx1"/>
              </a:solidFill>
              <a:extLst>
                <a:ext uri="{C807C97D-BFC1-408E-A445-0C87EB9F89A2}">
                  <ask:lineSketchStyleProps xmlns:ask="http://schemas.microsoft.com/office/drawing/2018/sketchyshapes" sd="3421862628">
                    <a:prstGeom prst="rect">
                      <a:avLst/>
                    </a:prstGeom>
                    <ask:type>
                      <ask:lineSketchScribble/>
                    </ask:type>
                  </ask:lineSketchStyleProps>
                </a:ext>
              </a:extLst>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Bahnschrift SemiBold" panose="020B0502040204020203" pitchFamily="34" charset="0"/>
                  <a:ea typeface="+mn-ea"/>
                  <a:cs typeface="+mn-cs"/>
                </a:rPr>
                <a:t>3.4</a:t>
              </a:r>
              <a:endParaRPr kumimoji="0" lang="en-US" sz="1800" b="0" i="0" u="none" strike="noStrike" kern="1200" cap="none" spc="0" normalizeH="0" baseline="0" noProof="0">
                <a:ln>
                  <a:noFill/>
                </a:ln>
                <a:solidFill>
                  <a:prstClr val="black"/>
                </a:solidFill>
                <a:effectLst/>
                <a:uLnTx/>
                <a:uFillTx/>
                <a:latin typeface="Bahnschrift SemiBold" panose="020B0502040204020203" pitchFamily="34" charset="0"/>
                <a:ea typeface="+mn-ea"/>
                <a:cs typeface="+mn-cs"/>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6FC53A5A-5A13-4CA9-AFB9-2B3E83E4EB07}"/>
              </a:ext>
            </a:extLst>
          </p:cNvPr>
          <p:cNvSpPr/>
          <p:nvPr/>
        </p:nvSpPr>
        <p:spPr>
          <a:xfrm rot="14842642">
            <a:off x="9798068" y="421750"/>
            <a:ext cx="641283" cy="289560"/>
          </a:xfrm>
          <a:custGeom>
            <a:avLst/>
            <a:gdLst>
              <a:gd name="connsiteX0" fmla="*/ 61821 w 641283"/>
              <a:gd name="connsiteY0" fmla="*/ 0 h 289560"/>
              <a:gd name="connsiteX1" fmla="*/ 861 w 641283"/>
              <a:gd name="connsiteY1" fmla="*/ 76200 h 289560"/>
              <a:gd name="connsiteX2" fmla="*/ 61821 w 641283"/>
              <a:gd name="connsiteY2" fmla="*/ 259080 h 289560"/>
              <a:gd name="connsiteX3" fmla="*/ 107541 w 641283"/>
              <a:gd name="connsiteY3" fmla="*/ 289560 h 289560"/>
              <a:gd name="connsiteX4" fmla="*/ 290421 w 641283"/>
              <a:gd name="connsiteY4" fmla="*/ 198120 h 289560"/>
              <a:gd name="connsiteX5" fmla="*/ 320901 w 641283"/>
              <a:gd name="connsiteY5" fmla="*/ 76200 h 289560"/>
              <a:gd name="connsiteX6" fmla="*/ 259941 w 641283"/>
              <a:gd name="connsiteY6" fmla="*/ 60960 h 289560"/>
              <a:gd name="connsiteX7" fmla="*/ 244701 w 641283"/>
              <a:gd name="connsiteY7" fmla="*/ 137160 h 289560"/>
              <a:gd name="connsiteX8" fmla="*/ 351381 w 641283"/>
              <a:gd name="connsiteY8" fmla="*/ 289560 h 289560"/>
              <a:gd name="connsiteX9" fmla="*/ 579981 w 641283"/>
              <a:gd name="connsiteY9" fmla="*/ 243840 h 289560"/>
              <a:gd name="connsiteX10" fmla="*/ 625701 w 641283"/>
              <a:gd name="connsiteY10" fmla="*/ 198120 h 289560"/>
              <a:gd name="connsiteX11" fmla="*/ 640941 w 641283"/>
              <a:gd name="connsiteY11" fmla="*/ 60960 h 28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1283" h="289560" extrusionOk="0">
                <a:moveTo>
                  <a:pt x="61821" y="0"/>
                </a:moveTo>
                <a:cubicBezTo>
                  <a:pt x="40848" y="26983"/>
                  <a:pt x="8703" y="41691"/>
                  <a:pt x="861" y="76200"/>
                </a:cubicBezTo>
                <a:cubicBezTo>
                  <a:pt x="-6219" y="123263"/>
                  <a:pt x="31055" y="220170"/>
                  <a:pt x="61821" y="259080"/>
                </a:cubicBezTo>
                <a:cubicBezTo>
                  <a:pt x="76100" y="267756"/>
                  <a:pt x="91567" y="278452"/>
                  <a:pt x="107541" y="289560"/>
                </a:cubicBezTo>
                <a:cubicBezTo>
                  <a:pt x="181581" y="275749"/>
                  <a:pt x="253965" y="271560"/>
                  <a:pt x="290421" y="198120"/>
                </a:cubicBezTo>
                <a:cubicBezTo>
                  <a:pt x="309155" y="160652"/>
                  <a:pt x="320901" y="76200"/>
                  <a:pt x="320901" y="76200"/>
                </a:cubicBezTo>
                <a:cubicBezTo>
                  <a:pt x="302381" y="69160"/>
                  <a:pt x="275839" y="50467"/>
                  <a:pt x="259941" y="60960"/>
                </a:cubicBezTo>
                <a:cubicBezTo>
                  <a:pt x="238141" y="77283"/>
                  <a:pt x="235105" y="109422"/>
                  <a:pt x="244701" y="137160"/>
                </a:cubicBezTo>
                <a:cubicBezTo>
                  <a:pt x="272059" y="276145"/>
                  <a:pt x="269916" y="261818"/>
                  <a:pt x="351381" y="289560"/>
                </a:cubicBezTo>
                <a:cubicBezTo>
                  <a:pt x="449453" y="284146"/>
                  <a:pt x="505561" y="309120"/>
                  <a:pt x="579981" y="243840"/>
                </a:cubicBezTo>
                <a:cubicBezTo>
                  <a:pt x="600690" y="231926"/>
                  <a:pt x="607611" y="216530"/>
                  <a:pt x="625701" y="198120"/>
                </a:cubicBezTo>
                <a:cubicBezTo>
                  <a:pt x="643791" y="97969"/>
                  <a:pt x="643589" y="153113"/>
                  <a:pt x="640941" y="60960"/>
                </a:cubicBezTo>
              </a:path>
            </a:pathLst>
          </a:custGeom>
          <a:noFill/>
          <a:ln w="28575">
            <a:solidFill>
              <a:schemeClr val="tx1">
                <a:lumMod val="85000"/>
                <a:lumOff val="15000"/>
              </a:schemeClr>
            </a:solidFill>
            <a:extLst>
              <a:ext uri="{C807C97D-BFC1-408E-A445-0C87EB9F89A2}">
                <ask:lineSketchStyleProps xmlns:ask="http://schemas.microsoft.com/office/drawing/2018/sketchyshapes" sd="882675054">
                  <a:custGeom>
                    <a:avLst/>
                    <a:gdLst>
                      <a:gd name="connsiteX0" fmla="*/ 61821 w 641283"/>
                      <a:gd name="connsiteY0" fmla="*/ 0 h 289560"/>
                      <a:gd name="connsiteX1" fmla="*/ 861 w 641283"/>
                      <a:gd name="connsiteY1" fmla="*/ 76200 h 289560"/>
                      <a:gd name="connsiteX2" fmla="*/ 61821 w 641283"/>
                      <a:gd name="connsiteY2" fmla="*/ 259080 h 289560"/>
                      <a:gd name="connsiteX3" fmla="*/ 107541 w 641283"/>
                      <a:gd name="connsiteY3" fmla="*/ 289560 h 289560"/>
                      <a:gd name="connsiteX4" fmla="*/ 290421 w 641283"/>
                      <a:gd name="connsiteY4" fmla="*/ 198120 h 289560"/>
                      <a:gd name="connsiteX5" fmla="*/ 320901 w 641283"/>
                      <a:gd name="connsiteY5" fmla="*/ 76200 h 289560"/>
                      <a:gd name="connsiteX6" fmla="*/ 259941 w 641283"/>
                      <a:gd name="connsiteY6" fmla="*/ 60960 h 289560"/>
                      <a:gd name="connsiteX7" fmla="*/ 244701 w 641283"/>
                      <a:gd name="connsiteY7" fmla="*/ 137160 h 289560"/>
                      <a:gd name="connsiteX8" fmla="*/ 351381 w 641283"/>
                      <a:gd name="connsiteY8" fmla="*/ 289560 h 289560"/>
                      <a:gd name="connsiteX9" fmla="*/ 579981 w 641283"/>
                      <a:gd name="connsiteY9" fmla="*/ 243840 h 289560"/>
                      <a:gd name="connsiteX10" fmla="*/ 625701 w 641283"/>
                      <a:gd name="connsiteY10" fmla="*/ 198120 h 289560"/>
                      <a:gd name="connsiteX11" fmla="*/ 640941 w 641283"/>
                      <a:gd name="connsiteY11" fmla="*/ 60960 h 28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1283" h="289560">
                        <a:moveTo>
                          <a:pt x="61821" y="0"/>
                        </a:moveTo>
                        <a:cubicBezTo>
                          <a:pt x="41501" y="25400"/>
                          <a:pt x="5461" y="43999"/>
                          <a:pt x="861" y="76200"/>
                        </a:cubicBezTo>
                        <a:cubicBezTo>
                          <a:pt x="-5189" y="118552"/>
                          <a:pt x="21201" y="218460"/>
                          <a:pt x="61821" y="259080"/>
                        </a:cubicBezTo>
                        <a:cubicBezTo>
                          <a:pt x="74773" y="272032"/>
                          <a:pt x="92301" y="279400"/>
                          <a:pt x="107541" y="289560"/>
                        </a:cubicBezTo>
                        <a:cubicBezTo>
                          <a:pt x="181886" y="270974"/>
                          <a:pt x="251600" y="275761"/>
                          <a:pt x="290421" y="198120"/>
                        </a:cubicBezTo>
                        <a:cubicBezTo>
                          <a:pt x="309155" y="160652"/>
                          <a:pt x="320901" y="76200"/>
                          <a:pt x="320901" y="76200"/>
                        </a:cubicBezTo>
                        <a:cubicBezTo>
                          <a:pt x="300581" y="71120"/>
                          <a:pt x="276297" y="47876"/>
                          <a:pt x="259941" y="60960"/>
                        </a:cubicBezTo>
                        <a:cubicBezTo>
                          <a:pt x="239714" y="77141"/>
                          <a:pt x="239274" y="111832"/>
                          <a:pt x="244701" y="137160"/>
                        </a:cubicBezTo>
                        <a:cubicBezTo>
                          <a:pt x="274550" y="276455"/>
                          <a:pt x="270280" y="262526"/>
                          <a:pt x="351381" y="289560"/>
                        </a:cubicBezTo>
                        <a:cubicBezTo>
                          <a:pt x="447283" y="280842"/>
                          <a:pt x="507041" y="295940"/>
                          <a:pt x="579981" y="243840"/>
                        </a:cubicBezTo>
                        <a:cubicBezTo>
                          <a:pt x="597519" y="231313"/>
                          <a:pt x="610461" y="213360"/>
                          <a:pt x="625701" y="198120"/>
                        </a:cubicBezTo>
                        <a:cubicBezTo>
                          <a:pt x="644926" y="101995"/>
                          <a:pt x="640941" y="147823"/>
                          <a:pt x="640941" y="60960"/>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Freeform: Shape 8">
            <a:extLst>
              <a:ext uri="{FF2B5EF4-FFF2-40B4-BE49-F238E27FC236}">
                <a16:creationId xmlns:a16="http://schemas.microsoft.com/office/drawing/2014/main" id="{5AC590DB-7D35-4606-8E41-DC67B0CF2B42}"/>
              </a:ext>
            </a:extLst>
          </p:cNvPr>
          <p:cNvSpPr/>
          <p:nvPr/>
        </p:nvSpPr>
        <p:spPr>
          <a:xfrm>
            <a:off x="2071779" y="259080"/>
            <a:ext cx="641283" cy="289560"/>
          </a:xfrm>
          <a:custGeom>
            <a:avLst/>
            <a:gdLst>
              <a:gd name="connsiteX0" fmla="*/ 61821 w 641283"/>
              <a:gd name="connsiteY0" fmla="*/ 0 h 289560"/>
              <a:gd name="connsiteX1" fmla="*/ 861 w 641283"/>
              <a:gd name="connsiteY1" fmla="*/ 76200 h 289560"/>
              <a:gd name="connsiteX2" fmla="*/ 61821 w 641283"/>
              <a:gd name="connsiteY2" fmla="*/ 259080 h 289560"/>
              <a:gd name="connsiteX3" fmla="*/ 107541 w 641283"/>
              <a:gd name="connsiteY3" fmla="*/ 289560 h 289560"/>
              <a:gd name="connsiteX4" fmla="*/ 290421 w 641283"/>
              <a:gd name="connsiteY4" fmla="*/ 198120 h 289560"/>
              <a:gd name="connsiteX5" fmla="*/ 320901 w 641283"/>
              <a:gd name="connsiteY5" fmla="*/ 76200 h 289560"/>
              <a:gd name="connsiteX6" fmla="*/ 259941 w 641283"/>
              <a:gd name="connsiteY6" fmla="*/ 60960 h 289560"/>
              <a:gd name="connsiteX7" fmla="*/ 244701 w 641283"/>
              <a:gd name="connsiteY7" fmla="*/ 137160 h 289560"/>
              <a:gd name="connsiteX8" fmla="*/ 351381 w 641283"/>
              <a:gd name="connsiteY8" fmla="*/ 289560 h 289560"/>
              <a:gd name="connsiteX9" fmla="*/ 579981 w 641283"/>
              <a:gd name="connsiteY9" fmla="*/ 243840 h 289560"/>
              <a:gd name="connsiteX10" fmla="*/ 625701 w 641283"/>
              <a:gd name="connsiteY10" fmla="*/ 198120 h 289560"/>
              <a:gd name="connsiteX11" fmla="*/ 640941 w 641283"/>
              <a:gd name="connsiteY11" fmla="*/ 60960 h 28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1283" h="289560" extrusionOk="0">
                <a:moveTo>
                  <a:pt x="61821" y="0"/>
                </a:moveTo>
                <a:cubicBezTo>
                  <a:pt x="40848" y="26983"/>
                  <a:pt x="8703" y="41691"/>
                  <a:pt x="861" y="76200"/>
                </a:cubicBezTo>
                <a:cubicBezTo>
                  <a:pt x="-6219" y="123263"/>
                  <a:pt x="31055" y="220170"/>
                  <a:pt x="61821" y="259080"/>
                </a:cubicBezTo>
                <a:cubicBezTo>
                  <a:pt x="76100" y="267756"/>
                  <a:pt x="91567" y="278452"/>
                  <a:pt x="107541" y="289560"/>
                </a:cubicBezTo>
                <a:cubicBezTo>
                  <a:pt x="181581" y="275749"/>
                  <a:pt x="253965" y="271560"/>
                  <a:pt x="290421" y="198120"/>
                </a:cubicBezTo>
                <a:cubicBezTo>
                  <a:pt x="309155" y="160652"/>
                  <a:pt x="320901" y="76200"/>
                  <a:pt x="320901" y="76200"/>
                </a:cubicBezTo>
                <a:cubicBezTo>
                  <a:pt x="302381" y="69160"/>
                  <a:pt x="275839" y="50467"/>
                  <a:pt x="259941" y="60960"/>
                </a:cubicBezTo>
                <a:cubicBezTo>
                  <a:pt x="238141" y="77283"/>
                  <a:pt x="235105" y="109422"/>
                  <a:pt x="244701" y="137160"/>
                </a:cubicBezTo>
                <a:cubicBezTo>
                  <a:pt x="272059" y="276145"/>
                  <a:pt x="269916" y="261818"/>
                  <a:pt x="351381" y="289560"/>
                </a:cubicBezTo>
                <a:cubicBezTo>
                  <a:pt x="449453" y="284146"/>
                  <a:pt x="505561" y="309120"/>
                  <a:pt x="579981" y="243840"/>
                </a:cubicBezTo>
                <a:cubicBezTo>
                  <a:pt x="600690" y="231926"/>
                  <a:pt x="607611" y="216530"/>
                  <a:pt x="625701" y="198120"/>
                </a:cubicBezTo>
                <a:cubicBezTo>
                  <a:pt x="643791" y="97969"/>
                  <a:pt x="643589" y="153113"/>
                  <a:pt x="640941" y="60960"/>
                </a:cubicBezTo>
              </a:path>
            </a:pathLst>
          </a:custGeom>
          <a:noFill/>
          <a:ln w="28575">
            <a:solidFill>
              <a:schemeClr val="tx1">
                <a:lumMod val="85000"/>
                <a:lumOff val="15000"/>
              </a:schemeClr>
            </a:solidFill>
            <a:extLst>
              <a:ext uri="{C807C97D-BFC1-408E-A445-0C87EB9F89A2}">
                <ask:lineSketchStyleProps xmlns:ask="http://schemas.microsoft.com/office/drawing/2018/sketchyshapes" sd="882675054">
                  <a:custGeom>
                    <a:avLst/>
                    <a:gdLst>
                      <a:gd name="connsiteX0" fmla="*/ 61821 w 641283"/>
                      <a:gd name="connsiteY0" fmla="*/ 0 h 289560"/>
                      <a:gd name="connsiteX1" fmla="*/ 861 w 641283"/>
                      <a:gd name="connsiteY1" fmla="*/ 76200 h 289560"/>
                      <a:gd name="connsiteX2" fmla="*/ 61821 w 641283"/>
                      <a:gd name="connsiteY2" fmla="*/ 259080 h 289560"/>
                      <a:gd name="connsiteX3" fmla="*/ 107541 w 641283"/>
                      <a:gd name="connsiteY3" fmla="*/ 289560 h 289560"/>
                      <a:gd name="connsiteX4" fmla="*/ 290421 w 641283"/>
                      <a:gd name="connsiteY4" fmla="*/ 198120 h 289560"/>
                      <a:gd name="connsiteX5" fmla="*/ 320901 w 641283"/>
                      <a:gd name="connsiteY5" fmla="*/ 76200 h 289560"/>
                      <a:gd name="connsiteX6" fmla="*/ 259941 w 641283"/>
                      <a:gd name="connsiteY6" fmla="*/ 60960 h 289560"/>
                      <a:gd name="connsiteX7" fmla="*/ 244701 w 641283"/>
                      <a:gd name="connsiteY7" fmla="*/ 137160 h 289560"/>
                      <a:gd name="connsiteX8" fmla="*/ 351381 w 641283"/>
                      <a:gd name="connsiteY8" fmla="*/ 289560 h 289560"/>
                      <a:gd name="connsiteX9" fmla="*/ 579981 w 641283"/>
                      <a:gd name="connsiteY9" fmla="*/ 243840 h 289560"/>
                      <a:gd name="connsiteX10" fmla="*/ 625701 w 641283"/>
                      <a:gd name="connsiteY10" fmla="*/ 198120 h 289560"/>
                      <a:gd name="connsiteX11" fmla="*/ 640941 w 641283"/>
                      <a:gd name="connsiteY11" fmla="*/ 60960 h 28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1283" h="289560">
                        <a:moveTo>
                          <a:pt x="61821" y="0"/>
                        </a:moveTo>
                        <a:cubicBezTo>
                          <a:pt x="41501" y="25400"/>
                          <a:pt x="5461" y="43999"/>
                          <a:pt x="861" y="76200"/>
                        </a:cubicBezTo>
                        <a:cubicBezTo>
                          <a:pt x="-5189" y="118552"/>
                          <a:pt x="21201" y="218460"/>
                          <a:pt x="61821" y="259080"/>
                        </a:cubicBezTo>
                        <a:cubicBezTo>
                          <a:pt x="74773" y="272032"/>
                          <a:pt x="92301" y="279400"/>
                          <a:pt x="107541" y="289560"/>
                        </a:cubicBezTo>
                        <a:cubicBezTo>
                          <a:pt x="181886" y="270974"/>
                          <a:pt x="251600" y="275761"/>
                          <a:pt x="290421" y="198120"/>
                        </a:cubicBezTo>
                        <a:cubicBezTo>
                          <a:pt x="309155" y="160652"/>
                          <a:pt x="320901" y="76200"/>
                          <a:pt x="320901" y="76200"/>
                        </a:cubicBezTo>
                        <a:cubicBezTo>
                          <a:pt x="300581" y="71120"/>
                          <a:pt x="276297" y="47876"/>
                          <a:pt x="259941" y="60960"/>
                        </a:cubicBezTo>
                        <a:cubicBezTo>
                          <a:pt x="239714" y="77141"/>
                          <a:pt x="239274" y="111832"/>
                          <a:pt x="244701" y="137160"/>
                        </a:cubicBezTo>
                        <a:cubicBezTo>
                          <a:pt x="274550" y="276455"/>
                          <a:pt x="270280" y="262526"/>
                          <a:pt x="351381" y="289560"/>
                        </a:cubicBezTo>
                        <a:cubicBezTo>
                          <a:pt x="447283" y="280842"/>
                          <a:pt x="507041" y="295940"/>
                          <a:pt x="579981" y="243840"/>
                        </a:cubicBezTo>
                        <a:cubicBezTo>
                          <a:pt x="597519" y="231313"/>
                          <a:pt x="610461" y="213360"/>
                          <a:pt x="625701" y="198120"/>
                        </a:cubicBezTo>
                        <a:cubicBezTo>
                          <a:pt x="644926" y="101995"/>
                          <a:pt x="640941" y="147823"/>
                          <a:pt x="640941" y="60960"/>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Isosceles Triangle 13">
            <a:extLst>
              <a:ext uri="{FF2B5EF4-FFF2-40B4-BE49-F238E27FC236}">
                <a16:creationId xmlns:a16="http://schemas.microsoft.com/office/drawing/2014/main" id="{01DA0DC5-0D38-451E-86F8-6336FAD58F4F}"/>
              </a:ext>
            </a:extLst>
          </p:cNvPr>
          <p:cNvSpPr/>
          <p:nvPr/>
        </p:nvSpPr>
        <p:spPr>
          <a:xfrm rot="10800000">
            <a:off x="-1192696" y="0"/>
            <a:ext cx="2385392" cy="1133061"/>
          </a:xfrm>
          <a:prstGeom prst="triangle">
            <a:avLst/>
          </a:prstGeom>
          <a:solidFill>
            <a:schemeClr val="bg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B74947AC-C467-4AB5-9535-0D034AAD75FF}"/>
              </a:ext>
            </a:extLst>
          </p:cNvPr>
          <p:cNvSpPr txBox="1"/>
          <p:nvPr/>
        </p:nvSpPr>
        <p:spPr>
          <a:xfrm>
            <a:off x="2055949" y="414995"/>
            <a:ext cx="8080102" cy="1077218"/>
          </a:xfrm>
          <a:custGeom>
            <a:avLst/>
            <a:gdLst>
              <a:gd name="connsiteX0" fmla="*/ 0 w 8080102"/>
              <a:gd name="connsiteY0" fmla="*/ 0 h 1077218"/>
              <a:gd name="connsiteX1" fmla="*/ 673342 w 8080102"/>
              <a:gd name="connsiteY1" fmla="*/ 0 h 1077218"/>
              <a:gd name="connsiteX2" fmla="*/ 1265883 w 8080102"/>
              <a:gd name="connsiteY2" fmla="*/ 0 h 1077218"/>
              <a:gd name="connsiteX3" fmla="*/ 1777622 w 8080102"/>
              <a:gd name="connsiteY3" fmla="*/ 0 h 1077218"/>
              <a:gd name="connsiteX4" fmla="*/ 2612566 w 8080102"/>
              <a:gd name="connsiteY4" fmla="*/ 0 h 1077218"/>
              <a:gd name="connsiteX5" fmla="*/ 3205107 w 8080102"/>
              <a:gd name="connsiteY5" fmla="*/ 0 h 1077218"/>
              <a:gd name="connsiteX6" fmla="*/ 3959250 w 8080102"/>
              <a:gd name="connsiteY6" fmla="*/ 0 h 1077218"/>
              <a:gd name="connsiteX7" fmla="*/ 4551791 w 8080102"/>
              <a:gd name="connsiteY7" fmla="*/ 0 h 1077218"/>
              <a:gd name="connsiteX8" fmla="*/ 5305934 w 8080102"/>
              <a:gd name="connsiteY8" fmla="*/ 0 h 1077218"/>
              <a:gd name="connsiteX9" fmla="*/ 6140878 w 8080102"/>
              <a:gd name="connsiteY9" fmla="*/ 0 h 1077218"/>
              <a:gd name="connsiteX10" fmla="*/ 6733418 w 8080102"/>
              <a:gd name="connsiteY10" fmla="*/ 0 h 1077218"/>
              <a:gd name="connsiteX11" fmla="*/ 8080102 w 8080102"/>
              <a:gd name="connsiteY11" fmla="*/ 0 h 1077218"/>
              <a:gd name="connsiteX12" fmla="*/ 8080102 w 8080102"/>
              <a:gd name="connsiteY12" fmla="*/ 506292 h 1077218"/>
              <a:gd name="connsiteX13" fmla="*/ 8080102 w 8080102"/>
              <a:gd name="connsiteY13" fmla="*/ 1077218 h 1077218"/>
              <a:gd name="connsiteX14" fmla="*/ 7487561 w 8080102"/>
              <a:gd name="connsiteY14" fmla="*/ 1077218 h 1077218"/>
              <a:gd name="connsiteX15" fmla="*/ 6895020 w 8080102"/>
              <a:gd name="connsiteY15" fmla="*/ 1077218 h 1077218"/>
              <a:gd name="connsiteX16" fmla="*/ 6060077 w 8080102"/>
              <a:gd name="connsiteY16" fmla="*/ 1077218 h 1077218"/>
              <a:gd name="connsiteX17" fmla="*/ 5629138 w 8080102"/>
              <a:gd name="connsiteY17" fmla="*/ 1077218 h 1077218"/>
              <a:gd name="connsiteX18" fmla="*/ 4794194 w 8080102"/>
              <a:gd name="connsiteY18" fmla="*/ 1077218 h 1077218"/>
              <a:gd name="connsiteX19" fmla="*/ 4363255 w 8080102"/>
              <a:gd name="connsiteY19" fmla="*/ 1077218 h 1077218"/>
              <a:gd name="connsiteX20" fmla="*/ 3689913 w 8080102"/>
              <a:gd name="connsiteY20" fmla="*/ 1077218 h 1077218"/>
              <a:gd name="connsiteX21" fmla="*/ 3258974 w 8080102"/>
              <a:gd name="connsiteY21" fmla="*/ 1077218 h 1077218"/>
              <a:gd name="connsiteX22" fmla="*/ 2504832 w 8080102"/>
              <a:gd name="connsiteY22" fmla="*/ 1077218 h 1077218"/>
              <a:gd name="connsiteX23" fmla="*/ 1993092 w 8080102"/>
              <a:gd name="connsiteY23" fmla="*/ 1077218 h 1077218"/>
              <a:gd name="connsiteX24" fmla="*/ 1400551 w 8080102"/>
              <a:gd name="connsiteY24" fmla="*/ 1077218 h 1077218"/>
              <a:gd name="connsiteX25" fmla="*/ 0 w 8080102"/>
              <a:gd name="connsiteY25" fmla="*/ 1077218 h 1077218"/>
              <a:gd name="connsiteX26" fmla="*/ 0 w 8080102"/>
              <a:gd name="connsiteY26" fmla="*/ 570926 h 1077218"/>
              <a:gd name="connsiteX27" fmla="*/ 0 w 8080102"/>
              <a:gd name="connsiteY27" fmla="*/ 0 h 107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080102" h="1077218" fill="none" extrusionOk="0">
                <a:moveTo>
                  <a:pt x="0" y="0"/>
                </a:moveTo>
                <a:cubicBezTo>
                  <a:pt x="202471" y="27323"/>
                  <a:pt x="519199" y="5621"/>
                  <a:pt x="673342" y="0"/>
                </a:cubicBezTo>
                <a:cubicBezTo>
                  <a:pt x="827485" y="-5621"/>
                  <a:pt x="972559" y="25758"/>
                  <a:pt x="1265883" y="0"/>
                </a:cubicBezTo>
                <a:cubicBezTo>
                  <a:pt x="1559207" y="-25758"/>
                  <a:pt x="1595925" y="2619"/>
                  <a:pt x="1777622" y="0"/>
                </a:cubicBezTo>
                <a:cubicBezTo>
                  <a:pt x="1959319" y="-2619"/>
                  <a:pt x="2228621" y="27507"/>
                  <a:pt x="2612566" y="0"/>
                </a:cubicBezTo>
                <a:cubicBezTo>
                  <a:pt x="2996511" y="-27507"/>
                  <a:pt x="3082948" y="-15758"/>
                  <a:pt x="3205107" y="0"/>
                </a:cubicBezTo>
                <a:cubicBezTo>
                  <a:pt x="3327266" y="15758"/>
                  <a:pt x="3650484" y="-15360"/>
                  <a:pt x="3959250" y="0"/>
                </a:cubicBezTo>
                <a:cubicBezTo>
                  <a:pt x="4268016" y="15360"/>
                  <a:pt x="4270642" y="-19817"/>
                  <a:pt x="4551791" y="0"/>
                </a:cubicBezTo>
                <a:cubicBezTo>
                  <a:pt x="4832940" y="19817"/>
                  <a:pt x="5080615" y="-7421"/>
                  <a:pt x="5305934" y="0"/>
                </a:cubicBezTo>
                <a:cubicBezTo>
                  <a:pt x="5531253" y="7421"/>
                  <a:pt x="5857493" y="25219"/>
                  <a:pt x="6140878" y="0"/>
                </a:cubicBezTo>
                <a:cubicBezTo>
                  <a:pt x="6424263" y="-25219"/>
                  <a:pt x="6444006" y="21066"/>
                  <a:pt x="6733418" y="0"/>
                </a:cubicBezTo>
                <a:cubicBezTo>
                  <a:pt x="7022830" y="-21066"/>
                  <a:pt x="7478795" y="25079"/>
                  <a:pt x="8080102" y="0"/>
                </a:cubicBezTo>
                <a:cubicBezTo>
                  <a:pt x="8083872" y="150305"/>
                  <a:pt x="8056081" y="338342"/>
                  <a:pt x="8080102" y="506292"/>
                </a:cubicBezTo>
                <a:cubicBezTo>
                  <a:pt x="8104123" y="674242"/>
                  <a:pt x="8078665" y="949258"/>
                  <a:pt x="8080102" y="1077218"/>
                </a:cubicBezTo>
                <a:cubicBezTo>
                  <a:pt x="7806889" y="1049725"/>
                  <a:pt x="7658758" y="1094901"/>
                  <a:pt x="7487561" y="1077218"/>
                </a:cubicBezTo>
                <a:cubicBezTo>
                  <a:pt x="7316364" y="1059535"/>
                  <a:pt x="7174935" y="1090621"/>
                  <a:pt x="6895020" y="1077218"/>
                </a:cubicBezTo>
                <a:cubicBezTo>
                  <a:pt x="6615105" y="1063815"/>
                  <a:pt x="6438252" y="1093242"/>
                  <a:pt x="6060077" y="1077218"/>
                </a:cubicBezTo>
                <a:cubicBezTo>
                  <a:pt x="5681902" y="1061194"/>
                  <a:pt x="5759252" y="1070257"/>
                  <a:pt x="5629138" y="1077218"/>
                </a:cubicBezTo>
                <a:cubicBezTo>
                  <a:pt x="5499024" y="1084179"/>
                  <a:pt x="5166522" y="1063018"/>
                  <a:pt x="4794194" y="1077218"/>
                </a:cubicBezTo>
                <a:cubicBezTo>
                  <a:pt x="4421866" y="1091418"/>
                  <a:pt x="4553136" y="1076332"/>
                  <a:pt x="4363255" y="1077218"/>
                </a:cubicBezTo>
                <a:cubicBezTo>
                  <a:pt x="4173374" y="1078104"/>
                  <a:pt x="3950382" y="1079841"/>
                  <a:pt x="3689913" y="1077218"/>
                </a:cubicBezTo>
                <a:cubicBezTo>
                  <a:pt x="3429444" y="1074595"/>
                  <a:pt x="3357513" y="1083425"/>
                  <a:pt x="3258974" y="1077218"/>
                </a:cubicBezTo>
                <a:cubicBezTo>
                  <a:pt x="3160435" y="1071011"/>
                  <a:pt x="2821755" y="1094521"/>
                  <a:pt x="2504832" y="1077218"/>
                </a:cubicBezTo>
                <a:cubicBezTo>
                  <a:pt x="2187909" y="1059915"/>
                  <a:pt x="2221140" y="1085797"/>
                  <a:pt x="1993092" y="1077218"/>
                </a:cubicBezTo>
                <a:cubicBezTo>
                  <a:pt x="1765044" y="1068639"/>
                  <a:pt x="1649930" y="1066987"/>
                  <a:pt x="1400551" y="1077218"/>
                </a:cubicBezTo>
                <a:cubicBezTo>
                  <a:pt x="1151172" y="1087449"/>
                  <a:pt x="299317" y="1015501"/>
                  <a:pt x="0" y="1077218"/>
                </a:cubicBezTo>
                <a:cubicBezTo>
                  <a:pt x="-17524" y="954181"/>
                  <a:pt x="-15971" y="780374"/>
                  <a:pt x="0" y="570926"/>
                </a:cubicBezTo>
                <a:cubicBezTo>
                  <a:pt x="15971" y="361478"/>
                  <a:pt x="23296" y="220325"/>
                  <a:pt x="0" y="0"/>
                </a:cubicBezTo>
                <a:close/>
              </a:path>
              <a:path w="8080102" h="1077218" stroke="0" extrusionOk="0">
                <a:moveTo>
                  <a:pt x="0" y="0"/>
                </a:moveTo>
                <a:cubicBezTo>
                  <a:pt x="173655" y="4309"/>
                  <a:pt x="459802" y="-165"/>
                  <a:pt x="673342" y="0"/>
                </a:cubicBezTo>
                <a:cubicBezTo>
                  <a:pt x="886882" y="165"/>
                  <a:pt x="1182397" y="-4180"/>
                  <a:pt x="1346684" y="0"/>
                </a:cubicBezTo>
                <a:cubicBezTo>
                  <a:pt x="1510971" y="4180"/>
                  <a:pt x="1614436" y="15821"/>
                  <a:pt x="1777622" y="0"/>
                </a:cubicBezTo>
                <a:cubicBezTo>
                  <a:pt x="1940808" y="-15821"/>
                  <a:pt x="2097840" y="-6411"/>
                  <a:pt x="2208561" y="0"/>
                </a:cubicBezTo>
                <a:cubicBezTo>
                  <a:pt x="2319282" y="6411"/>
                  <a:pt x="2563167" y="15728"/>
                  <a:pt x="2720301" y="0"/>
                </a:cubicBezTo>
                <a:cubicBezTo>
                  <a:pt x="2877435" y="-15728"/>
                  <a:pt x="3082364" y="28542"/>
                  <a:pt x="3312842" y="0"/>
                </a:cubicBezTo>
                <a:cubicBezTo>
                  <a:pt x="3543320" y="-28542"/>
                  <a:pt x="3724425" y="-28765"/>
                  <a:pt x="3905383" y="0"/>
                </a:cubicBezTo>
                <a:cubicBezTo>
                  <a:pt x="4086341" y="28765"/>
                  <a:pt x="4235590" y="-17831"/>
                  <a:pt x="4336321" y="0"/>
                </a:cubicBezTo>
                <a:cubicBezTo>
                  <a:pt x="4437052" y="17831"/>
                  <a:pt x="4605412" y="66"/>
                  <a:pt x="4848061" y="0"/>
                </a:cubicBezTo>
                <a:cubicBezTo>
                  <a:pt x="5090710" y="-66"/>
                  <a:pt x="5121815" y="16179"/>
                  <a:pt x="5359801" y="0"/>
                </a:cubicBezTo>
                <a:cubicBezTo>
                  <a:pt x="5597787" y="-16179"/>
                  <a:pt x="5781526" y="40329"/>
                  <a:pt x="6194745" y="0"/>
                </a:cubicBezTo>
                <a:cubicBezTo>
                  <a:pt x="6607964" y="-40329"/>
                  <a:pt x="6537821" y="12915"/>
                  <a:pt x="6787286" y="0"/>
                </a:cubicBezTo>
                <a:cubicBezTo>
                  <a:pt x="7036751" y="-12915"/>
                  <a:pt x="7012785" y="16924"/>
                  <a:pt x="7218224" y="0"/>
                </a:cubicBezTo>
                <a:cubicBezTo>
                  <a:pt x="7423663" y="-16924"/>
                  <a:pt x="7755436" y="12458"/>
                  <a:pt x="8080102" y="0"/>
                </a:cubicBezTo>
                <a:cubicBezTo>
                  <a:pt x="8077930" y="113096"/>
                  <a:pt x="8080248" y="340243"/>
                  <a:pt x="8080102" y="517065"/>
                </a:cubicBezTo>
                <a:cubicBezTo>
                  <a:pt x="8079956" y="693887"/>
                  <a:pt x="8056568" y="879867"/>
                  <a:pt x="8080102" y="1077218"/>
                </a:cubicBezTo>
                <a:cubicBezTo>
                  <a:pt x="7870646" y="1094639"/>
                  <a:pt x="7755625" y="1074282"/>
                  <a:pt x="7649163" y="1077218"/>
                </a:cubicBezTo>
                <a:cubicBezTo>
                  <a:pt x="7542701" y="1080154"/>
                  <a:pt x="7414915" y="1079394"/>
                  <a:pt x="7218224" y="1077218"/>
                </a:cubicBezTo>
                <a:cubicBezTo>
                  <a:pt x="7021533" y="1075042"/>
                  <a:pt x="6906624" y="1051306"/>
                  <a:pt x="6625684" y="1077218"/>
                </a:cubicBezTo>
                <a:cubicBezTo>
                  <a:pt x="6344744" y="1103130"/>
                  <a:pt x="6141096" y="1103710"/>
                  <a:pt x="5871541" y="1077218"/>
                </a:cubicBezTo>
                <a:cubicBezTo>
                  <a:pt x="5601986" y="1050726"/>
                  <a:pt x="5263270" y="1103206"/>
                  <a:pt x="5036597" y="1077218"/>
                </a:cubicBezTo>
                <a:cubicBezTo>
                  <a:pt x="4809924" y="1051230"/>
                  <a:pt x="4620624" y="1103672"/>
                  <a:pt x="4444056" y="1077218"/>
                </a:cubicBezTo>
                <a:cubicBezTo>
                  <a:pt x="4267488" y="1050764"/>
                  <a:pt x="4096968" y="1098240"/>
                  <a:pt x="3932316" y="1077218"/>
                </a:cubicBezTo>
                <a:cubicBezTo>
                  <a:pt x="3767664" y="1056196"/>
                  <a:pt x="3596961" y="1052148"/>
                  <a:pt x="3339775" y="1077218"/>
                </a:cubicBezTo>
                <a:cubicBezTo>
                  <a:pt x="3082589" y="1102288"/>
                  <a:pt x="2926545" y="1049163"/>
                  <a:pt x="2666434" y="1077218"/>
                </a:cubicBezTo>
                <a:cubicBezTo>
                  <a:pt x="2406323" y="1105273"/>
                  <a:pt x="2207502" y="1105570"/>
                  <a:pt x="1993092" y="1077218"/>
                </a:cubicBezTo>
                <a:cubicBezTo>
                  <a:pt x="1778682" y="1048866"/>
                  <a:pt x="1670605" y="1083007"/>
                  <a:pt x="1481352" y="1077218"/>
                </a:cubicBezTo>
                <a:cubicBezTo>
                  <a:pt x="1292099" y="1071429"/>
                  <a:pt x="1014787" y="1095736"/>
                  <a:pt x="888811" y="1077218"/>
                </a:cubicBezTo>
                <a:cubicBezTo>
                  <a:pt x="762835" y="1058700"/>
                  <a:pt x="443095" y="1039151"/>
                  <a:pt x="0" y="1077218"/>
                </a:cubicBezTo>
                <a:cubicBezTo>
                  <a:pt x="-23444" y="937620"/>
                  <a:pt x="-22259" y="706888"/>
                  <a:pt x="0" y="527837"/>
                </a:cubicBezTo>
                <a:cubicBezTo>
                  <a:pt x="22259" y="348786"/>
                  <a:pt x="740" y="143827"/>
                  <a:pt x="0" y="0"/>
                </a:cubicBezTo>
                <a:close/>
              </a:path>
            </a:pathLst>
          </a:custGeom>
          <a:solidFill>
            <a:schemeClr val="bg1">
              <a:lumMod val="75000"/>
            </a:schemeClr>
          </a:solidFill>
          <a:ln w="28575">
            <a:solidFill>
              <a:schemeClr val="tx1"/>
            </a:solidFill>
            <a:extLst>
              <a:ext uri="{C807C97D-BFC1-408E-A445-0C87EB9F89A2}">
                <ask:lineSketchStyleProps xmlns:ask="http://schemas.microsoft.com/office/drawing/2018/sketchyshapes" sd="971179190">
                  <a:prstGeom prst="rect">
                    <a:avLst/>
                  </a:prstGeom>
                  <ask:type>
                    <ask:lineSketchFreehand/>
                  </ask:type>
                </ask:lineSketchStyleProps>
              </a:ext>
            </a:extLst>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lumMod val="95000"/>
                    <a:lumOff val="5000"/>
                  </a:prstClr>
                </a:solidFill>
                <a:effectLst/>
                <a:uLnTx/>
                <a:uFillTx/>
                <a:latin typeface="Bahnschrift SemiBold" panose="020B0502040204020203" pitchFamily="34" charset="0"/>
                <a:ea typeface="+mn-ea"/>
                <a:cs typeface="+mn-cs"/>
              </a:rPr>
              <a:t>Những kết quả đạt được qua bốn sự kiện trên</a:t>
            </a:r>
          </a:p>
        </p:txBody>
      </p:sp>
      <p:sp>
        <p:nvSpPr>
          <p:cNvPr id="18" name="Isosceles Triangle 17">
            <a:extLst>
              <a:ext uri="{FF2B5EF4-FFF2-40B4-BE49-F238E27FC236}">
                <a16:creationId xmlns:a16="http://schemas.microsoft.com/office/drawing/2014/main" id="{DCA49E49-2650-4CA5-8094-DF6A196DC218}"/>
              </a:ext>
            </a:extLst>
          </p:cNvPr>
          <p:cNvSpPr/>
          <p:nvPr/>
        </p:nvSpPr>
        <p:spPr>
          <a:xfrm>
            <a:off x="10999304" y="5724939"/>
            <a:ext cx="2385392" cy="1133061"/>
          </a:xfrm>
          <a:prstGeom prst="triangle">
            <a:avLst/>
          </a:prstGeom>
          <a:solidFill>
            <a:schemeClr val="bg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Flowchart: Connector 3">
            <a:extLst>
              <a:ext uri="{FF2B5EF4-FFF2-40B4-BE49-F238E27FC236}">
                <a16:creationId xmlns:a16="http://schemas.microsoft.com/office/drawing/2014/main" id="{D852B60F-CB37-4D1E-B24C-3A68CFAE9F7D}"/>
              </a:ext>
            </a:extLst>
          </p:cNvPr>
          <p:cNvSpPr/>
          <p:nvPr/>
        </p:nvSpPr>
        <p:spPr>
          <a:xfrm>
            <a:off x="1781629" y="599662"/>
            <a:ext cx="548640" cy="533400"/>
          </a:xfrm>
          <a:custGeom>
            <a:avLst/>
            <a:gdLst>
              <a:gd name="connsiteX0" fmla="*/ 0 w 548640"/>
              <a:gd name="connsiteY0" fmla="*/ 266700 h 533400"/>
              <a:gd name="connsiteX1" fmla="*/ 274320 w 548640"/>
              <a:gd name="connsiteY1" fmla="*/ 0 h 533400"/>
              <a:gd name="connsiteX2" fmla="*/ 548640 w 548640"/>
              <a:gd name="connsiteY2" fmla="*/ 266700 h 533400"/>
              <a:gd name="connsiteX3" fmla="*/ 274320 w 548640"/>
              <a:gd name="connsiteY3" fmla="*/ 533400 h 533400"/>
              <a:gd name="connsiteX4" fmla="*/ 0 w 548640"/>
              <a:gd name="connsiteY4" fmla="*/ 266700 h 53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533400" fill="none" extrusionOk="0">
                <a:moveTo>
                  <a:pt x="0" y="266700"/>
                </a:moveTo>
                <a:cubicBezTo>
                  <a:pt x="-34891" y="105112"/>
                  <a:pt x="115860" y="12572"/>
                  <a:pt x="274320" y="0"/>
                </a:cubicBezTo>
                <a:cubicBezTo>
                  <a:pt x="450891" y="28784"/>
                  <a:pt x="564532" y="135653"/>
                  <a:pt x="548640" y="266700"/>
                </a:cubicBezTo>
                <a:cubicBezTo>
                  <a:pt x="534839" y="409765"/>
                  <a:pt x="455526" y="567703"/>
                  <a:pt x="274320" y="533400"/>
                </a:cubicBezTo>
                <a:cubicBezTo>
                  <a:pt x="120812" y="536111"/>
                  <a:pt x="-21302" y="394454"/>
                  <a:pt x="0" y="266700"/>
                </a:cubicBezTo>
                <a:close/>
              </a:path>
              <a:path w="548640" h="533400" stroke="0" extrusionOk="0">
                <a:moveTo>
                  <a:pt x="0" y="266700"/>
                </a:moveTo>
                <a:cubicBezTo>
                  <a:pt x="7506" y="108359"/>
                  <a:pt x="142608" y="31022"/>
                  <a:pt x="274320" y="0"/>
                </a:cubicBezTo>
                <a:cubicBezTo>
                  <a:pt x="422083" y="-10411"/>
                  <a:pt x="573945" y="134542"/>
                  <a:pt x="548640" y="266700"/>
                </a:cubicBezTo>
                <a:cubicBezTo>
                  <a:pt x="544951" y="373740"/>
                  <a:pt x="390548" y="549288"/>
                  <a:pt x="274320" y="533400"/>
                </a:cubicBezTo>
                <a:cubicBezTo>
                  <a:pt x="115038" y="496081"/>
                  <a:pt x="11077" y="429967"/>
                  <a:pt x="0" y="266700"/>
                </a:cubicBezTo>
                <a:close/>
              </a:path>
            </a:pathLst>
          </a:custGeom>
          <a:solidFill>
            <a:schemeClr val="bg1">
              <a:lumMod val="95000"/>
            </a:schemeClr>
          </a:solidFill>
          <a:ln w="28575">
            <a:solidFill>
              <a:schemeClr val="tx1"/>
            </a:solidFill>
            <a:extLst>
              <a:ext uri="{C807C97D-BFC1-408E-A445-0C87EB9F89A2}">
                <ask:lineSketchStyleProp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Flowchart: Connector 18">
            <a:extLst>
              <a:ext uri="{FF2B5EF4-FFF2-40B4-BE49-F238E27FC236}">
                <a16:creationId xmlns:a16="http://schemas.microsoft.com/office/drawing/2014/main" id="{B1DC1C33-AC67-44FC-ABC8-217DA9F6660C}"/>
              </a:ext>
            </a:extLst>
          </p:cNvPr>
          <p:cNvSpPr/>
          <p:nvPr/>
        </p:nvSpPr>
        <p:spPr>
          <a:xfrm>
            <a:off x="9861731" y="686904"/>
            <a:ext cx="548640" cy="533400"/>
          </a:xfrm>
          <a:custGeom>
            <a:avLst/>
            <a:gdLst>
              <a:gd name="connsiteX0" fmla="*/ 0 w 548640"/>
              <a:gd name="connsiteY0" fmla="*/ 266700 h 533400"/>
              <a:gd name="connsiteX1" fmla="*/ 274320 w 548640"/>
              <a:gd name="connsiteY1" fmla="*/ 0 h 533400"/>
              <a:gd name="connsiteX2" fmla="*/ 548640 w 548640"/>
              <a:gd name="connsiteY2" fmla="*/ 266700 h 533400"/>
              <a:gd name="connsiteX3" fmla="*/ 274320 w 548640"/>
              <a:gd name="connsiteY3" fmla="*/ 533400 h 533400"/>
              <a:gd name="connsiteX4" fmla="*/ 0 w 548640"/>
              <a:gd name="connsiteY4" fmla="*/ 266700 h 53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533400" fill="none" extrusionOk="0">
                <a:moveTo>
                  <a:pt x="0" y="266700"/>
                </a:moveTo>
                <a:cubicBezTo>
                  <a:pt x="-34891" y="105112"/>
                  <a:pt x="115860" y="12572"/>
                  <a:pt x="274320" y="0"/>
                </a:cubicBezTo>
                <a:cubicBezTo>
                  <a:pt x="450891" y="28784"/>
                  <a:pt x="564532" y="135653"/>
                  <a:pt x="548640" y="266700"/>
                </a:cubicBezTo>
                <a:cubicBezTo>
                  <a:pt x="534839" y="409765"/>
                  <a:pt x="455526" y="567703"/>
                  <a:pt x="274320" y="533400"/>
                </a:cubicBezTo>
                <a:cubicBezTo>
                  <a:pt x="120812" y="536111"/>
                  <a:pt x="-21302" y="394454"/>
                  <a:pt x="0" y="266700"/>
                </a:cubicBezTo>
                <a:close/>
              </a:path>
              <a:path w="548640" h="533400" stroke="0" extrusionOk="0">
                <a:moveTo>
                  <a:pt x="0" y="266700"/>
                </a:moveTo>
                <a:cubicBezTo>
                  <a:pt x="7506" y="108359"/>
                  <a:pt x="142608" y="31022"/>
                  <a:pt x="274320" y="0"/>
                </a:cubicBezTo>
                <a:cubicBezTo>
                  <a:pt x="422083" y="-10411"/>
                  <a:pt x="573945" y="134542"/>
                  <a:pt x="548640" y="266700"/>
                </a:cubicBezTo>
                <a:cubicBezTo>
                  <a:pt x="544951" y="373740"/>
                  <a:pt x="390548" y="549288"/>
                  <a:pt x="274320" y="533400"/>
                </a:cubicBezTo>
                <a:cubicBezTo>
                  <a:pt x="115038" y="496081"/>
                  <a:pt x="11077" y="429967"/>
                  <a:pt x="0" y="266700"/>
                </a:cubicBezTo>
                <a:close/>
              </a:path>
            </a:pathLst>
          </a:custGeom>
          <a:solidFill>
            <a:schemeClr val="bg1">
              <a:lumMod val="95000"/>
            </a:schemeClr>
          </a:solidFill>
          <a:ln w="28575">
            <a:solidFill>
              <a:schemeClr val="tx1"/>
            </a:solidFill>
            <a:extLst>
              <a:ext uri="{C807C97D-BFC1-408E-A445-0C87EB9F89A2}">
                <ask:lineSketchStyleProp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Freeform: Shape 21">
            <a:extLst>
              <a:ext uri="{FF2B5EF4-FFF2-40B4-BE49-F238E27FC236}">
                <a16:creationId xmlns:a16="http://schemas.microsoft.com/office/drawing/2014/main" id="{F2AE48EA-26E5-4FEA-BCEB-458F556442B5}"/>
              </a:ext>
            </a:extLst>
          </p:cNvPr>
          <p:cNvSpPr/>
          <p:nvPr/>
        </p:nvSpPr>
        <p:spPr>
          <a:xfrm rot="18834814">
            <a:off x="1787674" y="1347432"/>
            <a:ext cx="641283" cy="289560"/>
          </a:xfrm>
          <a:custGeom>
            <a:avLst/>
            <a:gdLst>
              <a:gd name="connsiteX0" fmla="*/ 61821 w 641283"/>
              <a:gd name="connsiteY0" fmla="*/ 0 h 289560"/>
              <a:gd name="connsiteX1" fmla="*/ 861 w 641283"/>
              <a:gd name="connsiteY1" fmla="*/ 76200 h 289560"/>
              <a:gd name="connsiteX2" fmla="*/ 61821 w 641283"/>
              <a:gd name="connsiteY2" fmla="*/ 259080 h 289560"/>
              <a:gd name="connsiteX3" fmla="*/ 107541 w 641283"/>
              <a:gd name="connsiteY3" fmla="*/ 289560 h 289560"/>
              <a:gd name="connsiteX4" fmla="*/ 290421 w 641283"/>
              <a:gd name="connsiteY4" fmla="*/ 198120 h 289560"/>
              <a:gd name="connsiteX5" fmla="*/ 320901 w 641283"/>
              <a:gd name="connsiteY5" fmla="*/ 76200 h 289560"/>
              <a:gd name="connsiteX6" fmla="*/ 259941 w 641283"/>
              <a:gd name="connsiteY6" fmla="*/ 60960 h 289560"/>
              <a:gd name="connsiteX7" fmla="*/ 244701 w 641283"/>
              <a:gd name="connsiteY7" fmla="*/ 137160 h 289560"/>
              <a:gd name="connsiteX8" fmla="*/ 351381 w 641283"/>
              <a:gd name="connsiteY8" fmla="*/ 289560 h 289560"/>
              <a:gd name="connsiteX9" fmla="*/ 579981 w 641283"/>
              <a:gd name="connsiteY9" fmla="*/ 243840 h 289560"/>
              <a:gd name="connsiteX10" fmla="*/ 625701 w 641283"/>
              <a:gd name="connsiteY10" fmla="*/ 198120 h 289560"/>
              <a:gd name="connsiteX11" fmla="*/ 640941 w 641283"/>
              <a:gd name="connsiteY11" fmla="*/ 60960 h 28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1283" h="289560" extrusionOk="0">
                <a:moveTo>
                  <a:pt x="61821" y="0"/>
                </a:moveTo>
                <a:cubicBezTo>
                  <a:pt x="40848" y="26983"/>
                  <a:pt x="8703" y="41691"/>
                  <a:pt x="861" y="76200"/>
                </a:cubicBezTo>
                <a:cubicBezTo>
                  <a:pt x="-6219" y="123263"/>
                  <a:pt x="31055" y="220170"/>
                  <a:pt x="61821" y="259080"/>
                </a:cubicBezTo>
                <a:cubicBezTo>
                  <a:pt x="76100" y="267756"/>
                  <a:pt x="91567" y="278452"/>
                  <a:pt x="107541" y="289560"/>
                </a:cubicBezTo>
                <a:cubicBezTo>
                  <a:pt x="181581" y="275749"/>
                  <a:pt x="253965" y="271560"/>
                  <a:pt x="290421" y="198120"/>
                </a:cubicBezTo>
                <a:cubicBezTo>
                  <a:pt x="309155" y="160652"/>
                  <a:pt x="320901" y="76200"/>
                  <a:pt x="320901" y="76200"/>
                </a:cubicBezTo>
                <a:cubicBezTo>
                  <a:pt x="302381" y="69160"/>
                  <a:pt x="275839" y="50467"/>
                  <a:pt x="259941" y="60960"/>
                </a:cubicBezTo>
                <a:cubicBezTo>
                  <a:pt x="238141" y="77283"/>
                  <a:pt x="235105" y="109422"/>
                  <a:pt x="244701" y="137160"/>
                </a:cubicBezTo>
                <a:cubicBezTo>
                  <a:pt x="272059" y="276145"/>
                  <a:pt x="269916" y="261818"/>
                  <a:pt x="351381" y="289560"/>
                </a:cubicBezTo>
                <a:cubicBezTo>
                  <a:pt x="449453" y="284146"/>
                  <a:pt x="505561" y="309120"/>
                  <a:pt x="579981" y="243840"/>
                </a:cubicBezTo>
                <a:cubicBezTo>
                  <a:pt x="600690" y="231926"/>
                  <a:pt x="607611" y="216530"/>
                  <a:pt x="625701" y="198120"/>
                </a:cubicBezTo>
                <a:cubicBezTo>
                  <a:pt x="643791" y="97969"/>
                  <a:pt x="643589" y="153113"/>
                  <a:pt x="640941" y="60960"/>
                </a:cubicBezTo>
              </a:path>
            </a:pathLst>
          </a:custGeom>
          <a:noFill/>
          <a:ln w="28575">
            <a:solidFill>
              <a:schemeClr val="tx1">
                <a:lumMod val="85000"/>
                <a:lumOff val="15000"/>
              </a:schemeClr>
            </a:solidFill>
            <a:extLst>
              <a:ext uri="{C807C97D-BFC1-408E-A445-0C87EB9F89A2}">
                <ask:lineSketchStyleProps xmlns:ask="http://schemas.microsoft.com/office/drawing/2018/sketchyshapes" sd="882675054">
                  <a:custGeom>
                    <a:avLst/>
                    <a:gdLst>
                      <a:gd name="connsiteX0" fmla="*/ 61821 w 641283"/>
                      <a:gd name="connsiteY0" fmla="*/ 0 h 289560"/>
                      <a:gd name="connsiteX1" fmla="*/ 861 w 641283"/>
                      <a:gd name="connsiteY1" fmla="*/ 76200 h 289560"/>
                      <a:gd name="connsiteX2" fmla="*/ 61821 w 641283"/>
                      <a:gd name="connsiteY2" fmla="*/ 259080 h 289560"/>
                      <a:gd name="connsiteX3" fmla="*/ 107541 w 641283"/>
                      <a:gd name="connsiteY3" fmla="*/ 289560 h 289560"/>
                      <a:gd name="connsiteX4" fmla="*/ 290421 w 641283"/>
                      <a:gd name="connsiteY4" fmla="*/ 198120 h 289560"/>
                      <a:gd name="connsiteX5" fmla="*/ 320901 w 641283"/>
                      <a:gd name="connsiteY5" fmla="*/ 76200 h 289560"/>
                      <a:gd name="connsiteX6" fmla="*/ 259941 w 641283"/>
                      <a:gd name="connsiteY6" fmla="*/ 60960 h 289560"/>
                      <a:gd name="connsiteX7" fmla="*/ 244701 w 641283"/>
                      <a:gd name="connsiteY7" fmla="*/ 137160 h 289560"/>
                      <a:gd name="connsiteX8" fmla="*/ 351381 w 641283"/>
                      <a:gd name="connsiteY8" fmla="*/ 289560 h 289560"/>
                      <a:gd name="connsiteX9" fmla="*/ 579981 w 641283"/>
                      <a:gd name="connsiteY9" fmla="*/ 243840 h 289560"/>
                      <a:gd name="connsiteX10" fmla="*/ 625701 w 641283"/>
                      <a:gd name="connsiteY10" fmla="*/ 198120 h 289560"/>
                      <a:gd name="connsiteX11" fmla="*/ 640941 w 641283"/>
                      <a:gd name="connsiteY11" fmla="*/ 60960 h 28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1283" h="289560">
                        <a:moveTo>
                          <a:pt x="61821" y="0"/>
                        </a:moveTo>
                        <a:cubicBezTo>
                          <a:pt x="41501" y="25400"/>
                          <a:pt x="5461" y="43999"/>
                          <a:pt x="861" y="76200"/>
                        </a:cubicBezTo>
                        <a:cubicBezTo>
                          <a:pt x="-5189" y="118552"/>
                          <a:pt x="21201" y="218460"/>
                          <a:pt x="61821" y="259080"/>
                        </a:cubicBezTo>
                        <a:cubicBezTo>
                          <a:pt x="74773" y="272032"/>
                          <a:pt x="92301" y="279400"/>
                          <a:pt x="107541" y="289560"/>
                        </a:cubicBezTo>
                        <a:cubicBezTo>
                          <a:pt x="181886" y="270974"/>
                          <a:pt x="251600" y="275761"/>
                          <a:pt x="290421" y="198120"/>
                        </a:cubicBezTo>
                        <a:cubicBezTo>
                          <a:pt x="309155" y="160652"/>
                          <a:pt x="320901" y="76200"/>
                          <a:pt x="320901" y="76200"/>
                        </a:cubicBezTo>
                        <a:cubicBezTo>
                          <a:pt x="300581" y="71120"/>
                          <a:pt x="276297" y="47876"/>
                          <a:pt x="259941" y="60960"/>
                        </a:cubicBezTo>
                        <a:cubicBezTo>
                          <a:pt x="239714" y="77141"/>
                          <a:pt x="239274" y="111832"/>
                          <a:pt x="244701" y="137160"/>
                        </a:cubicBezTo>
                        <a:cubicBezTo>
                          <a:pt x="274550" y="276455"/>
                          <a:pt x="270280" y="262526"/>
                          <a:pt x="351381" y="289560"/>
                        </a:cubicBezTo>
                        <a:cubicBezTo>
                          <a:pt x="447283" y="280842"/>
                          <a:pt x="507041" y="295940"/>
                          <a:pt x="579981" y="243840"/>
                        </a:cubicBezTo>
                        <a:cubicBezTo>
                          <a:pt x="597519" y="231313"/>
                          <a:pt x="610461" y="213360"/>
                          <a:pt x="625701" y="198120"/>
                        </a:cubicBezTo>
                        <a:cubicBezTo>
                          <a:pt x="644926" y="101995"/>
                          <a:pt x="640941" y="147823"/>
                          <a:pt x="640941" y="60960"/>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Rounded Corners 24">
            <a:extLst>
              <a:ext uri="{FF2B5EF4-FFF2-40B4-BE49-F238E27FC236}">
                <a16:creationId xmlns:a16="http://schemas.microsoft.com/office/drawing/2014/main" id="{82A84262-C3AD-41AB-A0BB-58FE86EB2D15}"/>
              </a:ext>
            </a:extLst>
          </p:cNvPr>
          <p:cNvSpPr/>
          <p:nvPr/>
        </p:nvSpPr>
        <p:spPr>
          <a:xfrm>
            <a:off x="2232603" y="1764122"/>
            <a:ext cx="7726793" cy="4514758"/>
          </a:xfrm>
          <a:custGeom>
            <a:avLst/>
            <a:gdLst>
              <a:gd name="connsiteX0" fmla="*/ 0 w 7726793"/>
              <a:gd name="connsiteY0" fmla="*/ 752475 h 4514758"/>
              <a:gd name="connsiteX1" fmla="*/ 752475 w 7726793"/>
              <a:gd name="connsiteY1" fmla="*/ 0 h 4514758"/>
              <a:gd name="connsiteX2" fmla="*/ 1443791 w 7726793"/>
              <a:gd name="connsiteY2" fmla="*/ 0 h 4514758"/>
              <a:gd name="connsiteX3" fmla="*/ 2010670 w 7726793"/>
              <a:gd name="connsiteY3" fmla="*/ 0 h 4514758"/>
              <a:gd name="connsiteX4" fmla="*/ 2826423 w 7726793"/>
              <a:gd name="connsiteY4" fmla="*/ 0 h 4514758"/>
              <a:gd name="connsiteX5" fmla="*/ 3642175 w 7726793"/>
              <a:gd name="connsiteY5" fmla="*/ 0 h 4514758"/>
              <a:gd name="connsiteX6" fmla="*/ 4457928 w 7726793"/>
              <a:gd name="connsiteY6" fmla="*/ 0 h 4514758"/>
              <a:gd name="connsiteX7" fmla="*/ 4962589 w 7726793"/>
              <a:gd name="connsiteY7" fmla="*/ 0 h 4514758"/>
              <a:gd name="connsiteX8" fmla="*/ 5529468 w 7726793"/>
              <a:gd name="connsiteY8" fmla="*/ 0 h 4514758"/>
              <a:gd name="connsiteX9" fmla="*/ 6220784 w 7726793"/>
              <a:gd name="connsiteY9" fmla="*/ 0 h 4514758"/>
              <a:gd name="connsiteX10" fmla="*/ 6974318 w 7726793"/>
              <a:gd name="connsiteY10" fmla="*/ 0 h 4514758"/>
              <a:gd name="connsiteX11" fmla="*/ 7726793 w 7726793"/>
              <a:gd name="connsiteY11" fmla="*/ 752475 h 4514758"/>
              <a:gd name="connsiteX12" fmla="*/ 7726793 w 7726793"/>
              <a:gd name="connsiteY12" fmla="*/ 1384535 h 4514758"/>
              <a:gd name="connsiteX13" fmla="*/ 7726793 w 7726793"/>
              <a:gd name="connsiteY13" fmla="*/ 1896202 h 4514758"/>
              <a:gd name="connsiteX14" fmla="*/ 7726793 w 7726793"/>
              <a:gd name="connsiteY14" fmla="*/ 2468066 h 4514758"/>
              <a:gd name="connsiteX15" fmla="*/ 7726793 w 7726793"/>
              <a:gd name="connsiteY15" fmla="*/ 2979733 h 4514758"/>
              <a:gd name="connsiteX16" fmla="*/ 7726793 w 7726793"/>
              <a:gd name="connsiteY16" fmla="*/ 3762283 h 4514758"/>
              <a:gd name="connsiteX17" fmla="*/ 6974318 w 7726793"/>
              <a:gd name="connsiteY17" fmla="*/ 4514758 h 4514758"/>
              <a:gd name="connsiteX18" fmla="*/ 6283002 w 7726793"/>
              <a:gd name="connsiteY18" fmla="*/ 4514758 h 4514758"/>
              <a:gd name="connsiteX19" fmla="*/ 5591686 w 7726793"/>
              <a:gd name="connsiteY19" fmla="*/ 4514758 h 4514758"/>
              <a:gd name="connsiteX20" fmla="*/ 4775933 w 7726793"/>
              <a:gd name="connsiteY20" fmla="*/ 4514758 h 4514758"/>
              <a:gd name="connsiteX21" fmla="*/ 4084618 w 7726793"/>
              <a:gd name="connsiteY21" fmla="*/ 4514758 h 4514758"/>
              <a:gd name="connsiteX22" fmla="*/ 3268865 w 7726793"/>
              <a:gd name="connsiteY22" fmla="*/ 4514758 h 4514758"/>
              <a:gd name="connsiteX23" fmla="*/ 2764204 w 7726793"/>
              <a:gd name="connsiteY23" fmla="*/ 4514758 h 4514758"/>
              <a:gd name="connsiteX24" fmla="*/ 2135107 w 7726793"/>
              <a:gd name="connsiteY24" fmla="*/ 4514758 h 4514758"/>
              <a:gd name="connsiteX25" fmla="*/ 1630446 w 7726793"/>
              <a:gd name="connsiteY25" fmla="*/ 4514758 h 4514758"/>
              <a:gd name="connsiteX26" fmla="*/ 752475 w 7726793"/>
              <a:gd name="connsiteY26" fmla="*/ 4514758 h 4514758"/>
              <a:gd name="connsiteX27" fmla="*/ 0 w 7726793"/>
              <a:gd name="connsiteY27" fmla="*/ 3762283 h 4514758"/>
              <a:gd name="connsiteX28" fmla="*/ 0 w 7726793"/>
              <a:gd name="connsiteY28" fmla="*/ 3160321 h 4514758"/>
              <a:gd name="connsiteX29" fmla="*/ 0 w 7726793"/>
              <a:gd name="connsiteY29" fmla="*/ 2558360 h 4514758"/>
              <a:gd name="connsiteX30" fmla="*/ 0 w 7726793"/>
              <a:gd name="connsiteY30" fmla="*/ 2046692 h 4514758"/>
              <a:gd name="connsiteX31" fmla="*/ 0 w 7726793"/>
              <a:gd name="connsiteY31" fmla="*/ 1535025 h 4514758"/>
              <a:gd name="connsiteX32" fmla="*/ 0 w 7726793"/>
              <a:gd name="connsiteY32" fmla="*/ 752475 h 451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726793" h="4514758" fill="none" extrusionOk="0">
                <a:moveTo>
                  <a:pt x="0" y="752475"/>
                </a:moveTo>
                <a:cubicBezTo>
                  <a:pt x="-86147" y="390792"/>
                  <a:pt x="346964" y="5058"/>
                  <a:pt x="752475" y="0"/>
                </a:cubicBezTo>
                <a:cubicBezTo>
                  <a:pt x="1084212" y="26624"/>
                  <a:pt x="1163658" y="-19333"/>
                  <a:pt x="1443791" y="0"/>
                </a:cubicBezTo>
                <a:cubicBezTo>
                  <a:pt x="1723924" y="19333"/>
                  <a:pt x="1869352" y="28256"/>
                  <a:pt x="2010670" y="0"/>
                </a:cubicBezTo>
                <a:cubicBezTo>
                  <a:pt x="2151988" y="-28256"/>
                  <a:pt x="2547481" y="35654"/>
                  <a:pt x="2826423" y="0"/>
                </a:cubicBezTo>
                <a:cubicBezTo>
                  <a:pt x="3105365" y="-35654"/>
                  <a:pt x="3277872" y="17145"/>
                  <a:pt x="3642175" y="0"/>
                </a:cubicBezTo>
                <a:cubicBezTo>
                  <a:pt x="4006478" y="-17145"/>
                  <a:pt x="4213159" y="-2853"/>
                  <a:pt x="4457928" y="0"/>
                </a:cubicBezTo>
                <a:cubicBezTo>
                  <a:pt x="4702697" y="2853"/>
                  <a:pt x="4846448" y="14132"/>
                  <a:pt x="4962589" y="0"/>
                </a:cubicBezTo>
                <a:cubicBezTo>
                  <a:pt x="5078730" y="-14132"/>
                  <a:pt x="5385455" y="-20121"/>
                  <a:pt x="5529468" y="0"/>
                </a:cubicBezTo>
                <a:cubicBezTo>
                  <a:pt x="5673481" y="20121"/>
                  <a:pt x="6073502" y="-12106"/>
                  <a:pt x="6220784" y="0"/>
                </a:cubicBezTo>
                <a:cubicBezTo>
                  <a:pt x="6368066" y="12106"/>
                  <a:pt x="6732883" y="-33407"/>
                  <a:pt x="6974318" y="0"/>
                </a:cubicBezTo>
                <a:cubicBezTo>
                  <a:pt x="7441946" y="63198"/>
                  <a:pt x="7767612" y="425597"/>
                  <a:pt x="7726793" y="752475"/>
                </a:cubicBezTo>
                <a:cubicBezTo>
                  <a:pt x="7745870" y="1028650"/>
                  <a:pt x="7746132" y="1162455"/>
                  <a:pt x="7726793" y="1384535"/>
                </a:cubicBezTo>
                <a:cubicBezTo>
                  <a:pt x="7707454" y="1606615"/>
                  <a:pt x="7740956" y="1760602"/>
                  <a:pt x="7726793" y="1896202"/>
                </a:cubicBezTo>
                <a:cubicBezTo>
                  <a:pt x="7712630" y="2031802"/>
                  <a:pt x="7735558" y="2231603"/>
                  <a:pt x="7726793" y="2468066"/>
                </a:cubicBezTo>
                <a:cubicBezTo>
                  <a:pt x="7718028" y="2704529"/>
                  <a:pt x="7716089" y="2812599"/>
                  <a:pt x="7726793" y="2979733"/>
                </a:cubicBezTo>
                <a:cubicBezTo>
                  <a:pt x="7737497" y="3146867"/>
                  <a:pt x="7732644" y="3500761"/>
                  <a:pt x="7726793" y="3762283"/>
                </a:cubicBezTo>
                <a:cubicBezTo>
                  <a:pt x="7803728" y="4246757"/>
                  <a:pt x="7365351" y="4422394"/>
                  <a:pt x="6974318" y="4514758"/>
                </a:cubicBezTo>
                <a:cubicBezTo>
                  <a:pt x="6675848" y="4496937"/>
                  <a:pt x="6482159" y="4517778"/>
                  <a:pt x="6283002" y="4514758"/>
                </a:cubicBezTo>
                <a:cubicBezTo>
                  <a:pt x="6083845" y="4511738"/>
                  <a:pt x="5804086" y="4528703"/>
                  <a:pt x="5591686" y="4514758"/>
                </a:cubicBezTo>
                <a:cubicBezTo>
                  <a:pt x="5379286" y="4500813"/>
                  <a:pt x="5027231" y="4498291"/>
                  <a:pt x="4775933" y="4514758"/>
                </a:cubicBezTo>
                <a:cubicBezTo>
                  <a:pt x="4524635" y="4531225"/>
                  <a:pt x="4393658" y="4484197"/>
                  <a:pt x="4084618" y="4514758"/>
                </a:cubicBezTo>
                <a:cubicBezTo>
                  <a:pt x="3775578" y="4545319"/>
                  <a:pt x="3636757" y="4493419"/>
                  <a:pt x="3268865" y="4514758"/>
                </a:cubicBezTo>
                <a:cubicBezTo>
                  <a:pt x="2900973" y="4536097"/>
                  <a:pt x="2869877" y="4534078"/>
                  <a:pt x="2764204" y="4514758"/>
                </a:cubicBezTo>
                <a:cubicBezTo>
                  <a:pt x="2658531" y="4495438"/>
                  <a:pt x="2379478" y="4486498"/>
                  <a:pt x="2135107" y="4514758"/>
                </a:cubicBezTo>
                <a:cubicBezTo>
                  <a:pt x="1890736" y="4543018"/>
                  <a:pt x="1846052" y="4506482"/>
                  <a:pt x="1630446" y="4514758"/>
                </a:cubicBezTo>
                <a:cubicBezTo>
                  <a:pt x="1414840" y="4523034"/>
                  <a:pt x="1133447" y="4500105"/>
                  <a:pt x="752475" y="4514758"/>
                </a:cubicBezTo>
                <a:cubicBezTo>
                  <a:pt x="396617" y="4548374"/>
                  <a:pt x="-55829" y="4090373"/>
                  <a:pt x="0" y="3762283"/>
                </a:cubicBezTo>
                <a:cubicBezTo>
                  <a:pt x="14005" y="3484874"/>
                  <a:pt x="10912" y="3416875"/>
                  <a:pt x="0" y="3160321"/>
                </a:cubicBezTo>
                <a:cubicBezTo>
                  <a:pt x="-10912" y="2903767"/>
                  <a:pt x="-1656" y="2777406"/>
                  <a:pt x="0" y="2558360"/>
                </a:cubicBezTo>
                <a:cubicBezTo>
                  <a:pt x="1656" y="2339314"/>
                  <a:pt x="6276" y="2183926"/>
                  <a:pt x="0" y="2046692"/>
                </a:cubicBezTo>
                <a:cubicBezTo>
                  <a:pt x="-6276" y="1909458"/>
                  <a:pt x="17761" y="1714750"/>
                  <a:pt x="0" y="1535025"/>
                </a:cubicBezTo>
                <a:cubicBezTo>
                  <a:pt x="-17761" y="1355300"/>
                  <a:pt x="-32760" y="1015849"/>
                  <a:pt x="0" y="752475"/>
                </a:cubicBezTo>
                <a:close/>
              </a:path>
              <a:path w="7726793" h="4514758" stroke="0" extrusionOk="0">
                <a:moveTo>
                  <a:pt x="0" y="752475"/>
                </a:moveTo>
                <a:cubicBezTo>
                  <a:pt x="22249" y="332965"/>
                  <a:pt x="350904" y="43409"/>
                  <a:pt x="752475" y="0"/>
                </a:cubicBezTo>
                <a:cubicBezTo>
                  <a:pt x="890208" y="15015"/>
                  <a:pt x="1083649" y="1592"/>
                  <a:pt x="1257136" y="0"/>
                </a:cubicBezTo>
                <a:cubicBezTo>
                  <a:pt x="1430623" y="-1592"/>
                  <a:pt x="1632886" y="9983"/>
                  <a:pt x="1761796" y="0"/>
                </a:cubicBezTo>
                <a:cubicBezTo>
                  <a:pt x="1890706" y="-9983"/>
                  <a:pt x="2263819" y="18545"/>
                  <a:pt x="2453112" y="0"/>
                </a:cubicBezTo>
                <a:cubicBezTo>
                  <a:pt x="2642405" y="-18545"/>
                  <a:pt x="2795799" y="-9375"/>
                  <a:pt x="3082210" y="0"/>
                </a:cubicBezTo>
                <a:cubicBezTo>
                  <a:pt x="3368621" y="9375"/>
                  <a:pt x="3588909" y="-24548"/>
                  <a:pt x="3773525" y="0"/>
                </a:cubicBezTo>
                <a:cubicBezTo>
                  <a:pt x="3958141" y="24548"/>
                  <a:pt x="4266898" y="-34671"/>
                  <a:pt x="4527060" y="0"/>
                </a:cubicBezTo>
                <a:cubicBezTo>
                  <a:pt x="4787223" y="34671"/>
                  <a:pt x="4869559" y="-22341"/>
                  <a:pt x="5093939" y="0"/>
                </a:cubicBezTo>
                <a:cubicBezTo>
                  <a:pt x="5318319" y="22341"/>
                  <a:pt x="5572719" y="25702"/>
                  <a:pt x="5785255" y="0"/>
                </a:cubicBezTo>
                <a:cubicBezTo>
                  <a:pt x="5997791" y="-25702"/>
                  <a:pt x="6663822" y="7692"/>
                  <a:pt x="6974318" y="0"/>
                </a:cubicBezTo>
                <a:cubicBezTo>
                  <a:pt x="7410294" y="3423"/>
                  <a:pt x="7786591" y="280764"/>
                  <a:pt x="7726793" y="752475"/>
                </a:cubicBezTo>
                <a:cubicBezTo>
                  <a:pt x="7745315" y="983922"/>
                  <a:pt x="7749068" y="1155775"/>
                  <a:pt x="7726793" y="1354437"/>
                </a:cubicBezTo>
                <a:cubicBezTo>
                  <a:pt x="7704518" y="1553099"/>
                  <a:pt x="7723279" y="1801020"/>
                  <a:pt x="7726793" y="1926300"/>
                </a:cubicBezTo>
                <a:cubicBezTo>
                  <a:pt x="7730307" y="2051580"/>
                  <a:pt x="7747727" y="2288074"/>
                  <a:pt x="7726793" y="2528262"/>
                </a:cubicBezTo>
                <a:cubicBezTo>
                  <a:pt x="7705859" y="2768450"/>
                  <a:pt x="7749439" y="2938533"/>
                  <a:pt x="7726793" y="3190419"/>
                </a:cubicBezTo>
                <a:cubicBezTo>
                  <a:pt x="7704147" y="3442305"/>
                  <a:pt x="7709687" y="3580123"/>
                  <a:pt x="7726793" y="3762283"/>
                </a:cubicBezTo>
                <a:cubicBezTo>
                  <a:pt x="7743008" y="4089386"/>
                  <a:pt x="7419130" y="4583713"/>
                  <a:pt x="6974318" y="4514758"/>
                </a:cubicBezTo>
                <a:cubicBezTo>
                  <a:pt x="6630153" y="4524227"/>
                  <a:pt x="6615136" y="4538692"/>
                  <a:pt x="6283002" y="4514758"/>
                </a:cubicBezTo>
                <a:cubicBezTo>
                  <a:pt x="5950868" y="4490824"/>
                  <a:pt x="5969467" y="4492829"/>
                  <a:pt x="5778342" y="4514758"/>
                </a:cubicBezTo>
                <a:cubicBezTo>
                  <a:pt x="5587217" y="4536687"/>
                  <a:pt x="5412542" y="4524876"/>
                  <a:pt x="5273681" y="4514758"/>
                </a:cubicBezTo>
                <a:cubicBezTo>
                  <a:pt x="5134820" y="4504640"/>
                  <a:pt x="4740879" y="4542272"/>
                  <a:pt x="4457928" y="4514758"/>
                </a:cubicBezTo>
                <a:cubicBezTo>
                  <a:pt x="4174977" y="4487244"/>
                  <a:pt x="3966594" y="4487846"/>
                  <a:pt x="3766612" y="4514758"/>
                </a:cubicBezTo>
                <a:cubicBezTo>
                  <a:pt x="3566630" y="4541670"/>
                  <a:pt x="3323941" y="4534963"/>
                  <a:pt x="3199733" y="4514758"/>
                </a:cubicBezTo>
                <a:cubicBezTo>
                  <a:pt x="3075525" y="4494553"/>
                  <a:pt x="2654809" y="4497870"/>
                  <a:pt x="2383980" y="4514758"/>
                </a:cubicBezTo>
                <a:cubicBezTo>
                  <a:pt x="2113151" y="4531646"/>
                  <a:pt x="1954910" y="4515671"/>
                  <a:pt x="1817101" y="4514758"/>
                </a:cubicBezTo>
                <a:cubicBezTo>
                  <a:pt x="1679292" y="4513845"/>
                  <a:pt x="1008978" y="4480742"/>
                  <a:pt x="752475" y="4514758"/>
                </a:cubicBezTo>
                <a:cubicBezTo>
                  <a:pt x="329526" y="4563709"/>
                  <a:pt x="17683" y="4181978"/>
                  <a:pt x="0" y="3762283"/>
                </a:cubicBezTo>
                <a:cubicBezTo>
                  <a:pt x="-25453" y="3551783"/>
                  <a:pt x="29094" y="3441140"/>
                  <a:pt x="0" y="3130223"/>
                </a:cubicBezTo>
                <a:cubicBezTo>
                  <a:pt x="-29094" y="2819306"/>
                  <a:pt x="11446" y="2800058"/>
                  <a:pt x="0" y="2498164"/>
                </a:cubicBezTo>
                <a:cubicBezTo>
                  <a:pt x="-11446" y="2196270"/>
                  <a:pt x="-29877" y="2095340"/>
                  <a:pt x="0" y="1836006"/>
                </a:cubicBezTo>
                <a:cubicBezTo>
                  <a:pt x="29877" y="1576672"/>
                  <a:pt x="24189" y="1178702"/>
                  <a:pt x="0" y="752475"/>
                </a:cubicBezTo>
                <a:close/>
              </a:path>
            </a:pathLst>
          </a:custGeom>
          <a:solidFill>
            <a:schemeClr val="bg2">
              <a:lumMod val="75000"/>
            </a:schemeClr>
          </a:solidFill>
          <a:ln>
            <a:solidFill>
              <a:schemeClr val="tx1"/>
            </a:solidFill>
            <a:extLst>
              <a:ext uri="{C807C97D-BFC1-408E-A445-0C87EB9F89A2}">
                <ask:lineSketchStyleProps xmlns:ask="http://schemas.microsoft.com/office/drawing/2018/sketchyshapes" sd="1676449504">
                  <a:prstGeom prst="roundRect">
                    <a:avLst/>
                  </a:prstGeom>
                  <ask:type>
                    <ask:lineSketchFreehand/>
                  </ask:type>
                </ask:lineSketchStyleProps>
              </a:ext>
            </a:extLst>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Times New Roman" panose="02020603050405020304" pitchFamily="18" charset="0"/>
                <a:ea typeface="+mn-ea"/>
                <a:cs typeface="+mn-cs"/>
              </a:rPr>
              <a:t>Đ</a:t>
            </a:r>
            <a:r>
              <a:rPr kumimoji="0" lang="vi-VN" sz="2400" b="0" i="0" u="none" strike="noStrike" kern="1200" cap="none" spc="0" normalizeH="0" baseline="0" noProof="0">
                <a:ln>
                  <a:noFill/>
                </a:ln>
                <a:solidFill>
                  <a:prstClr val="white"/>
                </a:solidFill>
                <a:effectLst/>
                <a:uLnTx/>
                <a:uFillTx/>
                <a:latin typeface="Times New Roman" panose="02020603050405020304" pitchFamily="18" charset="0"/>
                <a:ea typeface="+mn-ea"/>
                <a:cs typeface="+mn-cs"/>
              </a:rPr>
              <a:t>ã có nhiều lời hoan nghênh và chúc tụng. Rằng, Việt Nam có những nhà đàm phán giỏi, có bản lĩnh và trí tuệ, biết cách thương lượng, lúc cương lúc nhu, biết giữ cái cần giữ và nhượng cái có thể nhượng... Rằng, Việt Nam có một đội ngũ cán bộ ngoại giao vững vàng về chính trị, dạn dày kinh nghiệm, biết nói chuyện trong các diễn đàn chính thức, lại biết cách vận động hành lang, biết tranh thủ dư luận rộng rãi. Rằng Chính phủ Việt Nam không những tích cực tham gia mà còn có tài tổ chức các hội nghị quốc tế, các diễn đàn khu vực và liên khu vực tầm cỡ lớn.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lowchart: Connector 18">
            <a:extLst>
              <a:ext uri="{FF2B5EF4-FFF2-40B4-BE49-F238E27FC236}">
                <a16:creationId xmlns:a16="http://schemas.microsoft.com/office/drawing/2014/main" id="{90C4BD6C-57A8-4ABC-AF25-58280345BAF0}"/>
              </a:ext>
            </a:extLst>
          </p:cNvPr>
          <p:cNvSpPr/>
          <p:nvPr/>
        </p:nvSpPr>
        <p:spPr>
          <a:xfrm>
            <a:off x="1939755" y="5731394"/>
            <a:ext cx="513151" cy="543670"/>
          </a:xfrm>
          <a:prstGeom prst="flowChartConnector">
            <a:avLst/>
          </a:prstGeom>
          <a:solidFill>
            <a:schemeClr val="bg1">
              <a:lumMod val="9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Isosceles Triangle 13">
            <a:extLst>
              <a:ext uri="{FF2B5EF4-FFF2-40B4-BE49-F238E27FC236}">
                <a16:creationId xmlns:a16="http://schemas.microsoft.com/office/drawing/2014/main" id="{5EEF9C26-D8EF-4592-B4B7-876D1978C637}"/>
              </a:ext>
            </a:extLst>
          </p:cNvPr>
          <p:cNvSpPr/>
          <p:nvPr/>
        </p:nvSpPr>
        <p:spPr>
          <a:xfrm rot="10800000">
            <a:off x="-1192696" y="0"/>
            <a:ext cx="2385392" cy="1133061"/>
          </a:xfrm>
          <a:prstGeom prst="triangle">
            <a:avLst/>
          </a:prstGeom>
          <a:solidFill>
            <a:schemeClr val="bg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Isosceles Triangle 19">
            <a:extLst>
              <a:ext uri="{FF2B5EF4-FFF2-40B4-BE49-F238E27FC236}">
                <a16:creationId xmlns:a16="http://schemas.microsoft.com/office/drawing/2014/main" id="{D2E4376C-A107-4498-92E4-9996A62A7894}"/>
              </a:ext>
            </a:extLst>
          </p:cNvPr>
          <p:cNvSpPr/>
          <p:nvPr/>
        </p:nvSpPr>
        <p:spPr>
          <a:xfrm>
            <a:off x="10999304" y="5724939"/>
            <a:ext cx="2385392" cy="1133061"/>
          </a:xfrm>
          <a:prstGeom prst="triangle">
            <a:avLst/>
          </a:prstGeom>
          <a:solidFill>
            <a:schemeClr val="bg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Flowchart: Connector 1">
            <a:extLst>
              <a:ext uri="{FF2B5EF4-FFF2-40B4-BE49-F238E27FC236}">
                <a16:creationId xmlns:a16="http://schemas.microsoft.com/office/drawing/2014/main" id="{AD217077-54AF-46F4-9740-B5A2B6CA4185}"/>
              </a:ext>
            </a:extLst>
          </p:cNvPr>
          <p:cNvSpPr/>
          <p:nvPr/>
        </p:nvSpPr>
        <p:spPr>
          <a:xfrm>
            <a:off x="5209361" y="83322"/>
            <a:ext cx="513151" cy="543670"/>
          </a:xfrm>
          <a:prstGeom prst="flowChartConnector">
            <a:avLst/>
          </a:prstGeom>
          <a:solidFill>
            <a:schemeClr val="bg1">
              <a:lumMod val="9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Rounded Corners 4"/>
          <p:cNvSpPr/>
          <p:nvPr/>
        </p:nvSpPr>
        <p:spPr>
          <a:xfrm>
            <a:off x="200624" y="765975"/>
            <a:ext cx="6063016" cy="4735665"/>
          </a:xfrm>
          <a:prstGeom prst="roundRect">
            <a:avLst/>
          </a:prstGeom>
          <a:solidFill>
            <a:schemeClr val="bg2">
              <a:lumMod val="75000"/>
            </a:schemeClr>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vi-VN"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Chúng ta khẳng định, những nhận xét nói trên là có cơ sở</a:t>
            </a:r>
            <a:r>
              <a:rPr kumimoji="0" lang="vi-VN" sz="20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Chiến thắng trên chiến trường không chỉ là công lao của chiến sĩ mà còn là của Bộ chỉ huy tối cao</a:t>
            </a:r>
            <a:r>
              <a:rPr kumimoji="0" lang="en-US" sz="20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en-US" sz="2000" b="1" i="0" u="none" strike="noStrike" kern="1200" cap="none" spc="0" normalizeH="0" baseline="0" noProof="0">
                <a:ln>
                  <a:noFill/>
                </a:ln>
                <a:solidFill>
                  <a:srgbClr val="ED7D31">
                    <a:lumMod val="75000"/>
                  </a:srgbClr>
                </a:solidFill>
                <a:effectLst/>
                <a:uLnTx/>
                <a:uFillTx/>
                <a:latin typeface="Times New Roman" panose="02020603050405020304" pitchFamily="18" charset="0"/>
                <a:ea typeface="+mn-ea"/>
                <a:cs typeface="Times New Roman" panose="02020603050405020304" pitchFamily="18" charset="0"/>
              </a:rPr>
              <a:t>Đảng Cộng sản Việt Nam</a:t>
            </a:r>
            <a:r>
              <a:rPr kumimoji="0" lang="en-US" sz="20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vi-VN" sz="20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Với cơ chế "Đảng lãnh đạo, Nhà nước quản lý, nhân dân làm chủ", sự nghiệp cách mạng của nước ta đã không ngừng giành được thắng lợi, trong cuộc chiến đấu giành độc lập, tự do, bảo vệ Tổ quốc cũng như trong xây dựng hòa bình</a:t>
            </a:r>
            <a:endParaRPr kumimoji="0" lang="en-GB"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 name="Rectangle: Rounded Corners 4"/>
          <p:cNvSpPr/>
          <p:nvPr/>
        </p:nvSpPr>
        <p:spPr>
          <a:xfrm>
            <a:off x="6540464" y="468794"/>
            <a:ext cx="5450912" cy="5244880"/>
          </a:xfrm>
          <a:prstGeom prst="roundRect">
            <a:avLst/>
          </a:prstGeom>
          <a:solidFill>
            <a:schemeClr val="bg2">
              <a:lumMod val="75000"/>
            </a:schemeClr>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vi-VN"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Thắng lợi của 20 năm đổi mới vừa qua là to lớn, có ý nghĩa lịch sử, làm thay đổi toàn </a:t>
            </a:r>
            <a:r>
              <a:rPr kumimoji="0" lang="vi-VN" sz="20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diện sâu </a:t>
            </a:r>
            <a:r>
              <a:rPr kumimoji="0" lang="vi-VN"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sắc bộ mặt của đất nước, </a:t>
            </a:r>
            <a:r>
              <a:rPr kumimoji="0" lang="vi-VN" sz="20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tăng sức </a:t>
            </a:r>
            <a:r>
              <a:rPr kumimoji="0" lang="vi-VN"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mạnh tổng hợp của quốc gia, tạo ra thế và lực mới cho đất nước tiếp tục </a:t>
            </a:r>
            <a:r>
              <a:rPr kumimoji="0" lang="vi-VN" sz="20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đi lên. </a:t>
            </a:r>
            <a:r>
              <a:rPr kumimoji="0" lang="vi-VN"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Không có thắng lợi đó thì dù những nhà ngoại giao và đàm phán của chúng ta có tài giỏi đến đâu cũng không dễ gì có được những điều kiện thuận lợi để ghi hết chiến công này đến chiến công khác trên chiến trường "</a:t>
            </a:r>
            <a:r>
              <a:rPr kumimoji="0" lang="vi-VN" sz="2000" b="0" i="0" u="none" strike="noStrike" kern="1200" cap="none" spc="0" normalizeH="0" baseline="0" noProof="0" dirty="0">
                <a:ln>
                  <a:noFill/>
                </a:ln>
                <a:solidFill>
                  <a:srgbClr val="ED7D31">
                    <a:lumMod val="50000"/>
                  </a:srgbClr>
                </a:solidFill>
                <a:effectLst/>
                <a:uLnTx/>
                <a:uFillTx/>
                <a:latin typeface="Times New Roman" panose="02020603050405020304" pitchFamily="18" charset="0"/>
                <a:ea typeface="+mn-ea"/>
                <a:cs typeface="Times New Roman" panose="02020603050405020304" pitchFamily="18" charset="0"/>
              </a:rPr>
              <a:t>Hội nhập</a:t>
            </a:r>
            <a:r>
              <a:rPr kumimoji="0" lang="vi-VN"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này.</a:t>
            </a:r>
            <a:endParaRPr kumimoji="0" lang="en-GB"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1" name="Flowchart: Connector 20">
            <a:extLst>
              <a:ext uri="{FF2B5EF4-FFF2-40B4-BE49-F238E27FC236}">
                <a16:creationId xmlns:a16="http://schemas.microsoft.com/office/drawing/2014/main" id="{505A2166-3D77-437E-A62D-D78A30009C25}"/>
              </a:ext>
            </a:extLst>
          </p:cNvPr>
          <p:cNvSpPr/>
          <p:nvPr/>
        </p:nvSpPr>
        <p:spPr>
          <a:xfrm>
            <a:off x="5465937" y="4838533"/>
            <a:ext cx="862312" cy="1022568"/>
          </a:xfrm>
          <a:prstGeom prst="flowChartConnector">
            <a:avLst/>
          </a:prstGeom>
          <a:solidFill>
            <a:schemeClr val="bg1">
              <a:lumMod val="8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Flowchart: Connector 21">
            <a:extLst>
              <a:ext uri="{FF2B5EF4-FFF2-40B4-BE49-F238E27FC236}">
                <a16:creationId xmlns:a16="http://schemas.microsoft.com/office/drawing/2014/main" id="{E8583BEC-AF52-4A0A-8E29-8D2E1F059E87}"/>
              </a:ext>
            </a:extLst>
          </p:cNvPr>
          <p:cNvSpPr/>
          <p:nvPr/>
        </p:nvSpPr>
        <p:spPr>
          <a:xfrm>
            <a:off x="9470301" y="6117371"/>
            <a:ext cx="513151" cy="543670"/>
          </a:xfrm>
          <a:prstGeom prst="flowChartConnector">
            <a:avLst/>
          </a:prstGeom>
          <a:solidFill>
            <a:schemeClr val="bg1">
              <a:lumMod val="9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Flowchart: Connector 22">
            <a:extLst>
              <a:ext uri="{FF2B5EF4-FFF2-40B4-BE49-F238E27FC236}">
                <a16:creationId xmlns:a16="http://schemas.microsoft.com/office/drawing/2014/main" id="{59C753BA-EE60-41F2-8312-7BD3CB04D141}"/>
              </a:ext>
            </a:extLst>
          </p:cNvPr>
          <p:cNvSpPr/>
          <p:nvPr/>
        </p:nvSpPr>
        <p:spPr>
          <a:xfrm>
            <a:off x="5342138" y="4867687"/>
            <a:ext cx="862311" cy="1009654"/>
          </a:xfrm>
          <a:prstGeom prst="flowChartConnector">
            <a:avLst/>
          </a:prstGeom>
          <a:solidFill>
            <a:schemeClr val="bg1">
              <a:lumMod val="9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Isosceles Triangle 72">
            <a:extLst>
              <a:ext uri="{FF2B5EF4-FFF2-40B4-BE49-F238E27FC236}">
                <a16:creationId xmlns:a16="http://schemas.microsoft.com/office/drawing/2014/main" id="{61422B21-6CA9-4DE7-BEBF-2C8D6CDC94D6}"/>
              </a:ext>
            </a:extLst>
          </p:cNvPr>
          <p:cNvSpPr/>
          <p:nvPr/>
        </p:nvSpPr>
        <p:spPr>
          <a:xfrm rot="4021381">
            <a:off x="3806646" y="4172124"/>
            <a:ext cx="2099198" cy="2540882"/>
          </a:xfrm>
          <a:custGeom>
            <a:avLst/>
            <a:gdLst>
              <a:gd name="connsiteX0" fmla="*/ 0 w 2048349"/>
              <a:gd name="connsiteY0" fmla="*/ 2540882 h 2540882"/>
              <a:gd name="connsiteX1" fmla="*/ 1024175 w 2048349"/>
              <a:gd name="connsiteY1" fmla="*/ 0 h 2540882"/>
              <a:gd name="connsiteX2" fmla="*/ 2048349 w 2048349"/>
              <a:gd name="connsiteY2" fmla="*/ 2540882 h 2540882"/>
              <a:gd name="connsiteX3" fmla="*/ 0 w 2048349"/>
              <a:gd name="connsiteY3" fmla="*/ 2540882 h 2540882"/>
              <a:gd name="connsiteX0" fmla="*/ 0 w 2099198"/>
              <a:gd name="connsiteY0" fmla="*/ 2540882 h 2540882"/>
              <a:gd name="connsiteX1" fmla="*/ 1024175 w 2099198"/>
              <a:gd name="connsiteY1" fmla="*/ 0 h 2540882"/>
              <a:gd name="connsiteX2" fmla="*/ 2099198 w 2099198"/>
              <a:gd name="connsiteY2" fmla="*/ 1718223 h 2540882"/>
              <a:gd name="connsiteX3" fmla="*/ 0 w 2099198"/>
              <a:gd name="connsiteY3" fmla="*/ 2540882 h 2540882"/>
            </a:gdLst>
            <a:ahLst/>
            <a:cxnLst>
              <a:cxn ang="0">
                <a:pos x="connsiteX0" y="connsiteY0"/>
              </a:cxn>
              <a:cxn ang="0">
                <a:pos x="connsiteX1" y="connsiteY1"/>
              </a:cxn>
              <a:cxn ang="0">
                <a:pos x="connsiteX2" y="connsiteY2"/>
              </a:cxn>
              <a:cxn ang="0">
                <a:pos x="connsiteX3" y="connsiteY3"/>
              </a:cxn>
            </a:cxnLst>
            <a:rect l="l" t="t" r="r" b="b"/>
            <a:pathLst>
              <a:path w="2099198" h="2540882">
                <a:moveTo>
                  <a:pt x="0" y="2540882"/>
                </a:moveTo>
                <a:lnTo>
                  <a:pt x="1024175" y="0"/>
                </a:lnTo>
                <a:lnTo>
                  <a:pt x="2099198" y="1718223"/>
                </a:lnTo>
                <a:lnTo>
                  <a:pt x="0" y="2540882"/>
                </a:lnTo>
                <a:close/>
              </a:path>
            </a:pathLst>
          </a:custGeom>
          <a:solidFill>
            <a:schemeClr val="bg1">
              <a:lumMod val="9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4" name="Isosceles Triangle 73">
            <a:extLst>
              <a:ext uri="{FF2B5EF4-FFF2-40B4-BE49-F238E27FC236}">
                <a16:creationId xmlns:a16="http://schemas.microsoft.com/office/drawing/2014/main" id="{1C8E8CA6-EDBD-4D59-AEDB-C03AB340CA39}"/>
              </a:ext>
            </a:extLst>
          </p:cNvPr>
          <p:cNvSpPr/>
          <p:nvPr/>
        </p:nvSpPr>
        <p:spPr>
          <a:xfrm rot="3198066">
            <a:off x="1203790" y="267787"/>
            <a:ext cx="1090334" cy="1048257"/>
          </a:xfrm>
          <a:prstGeom prst="triangle">
            <a:avLst/>
          </a:prstGeom>
          <a:solidFill>
            <a:schemeClr val="bg1">
              <a:lumMod val="9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8" name="Isosceles Triangle 67">
            <a:extLst>
              <a:ext uri="{FF2B5EF4-FFF2-40B4-BE49-F238E27FC236}">
                <a16:creationId xmlns:a16="http://schemas.microsoft.com/office/drawing/2014/main" id="{120353C2-D1DF-4A09-8652-30BD2FD87059}"/>
              </a:ext>
            </a:extLst>
          </p:cNvPr>
          <p:cNvSpPr/>
          <p:nvPr/>
        </p:nvSpPr>
        <p:spPr>
          <a:xfrm rot="3198066">
            <a:off x="10900797" y="4727452"/>
            <a:ext cx="1090334" cy="1048257"/>
          </a:xfrm>
          <a:prstGeom prst="triangle">
            <a:avLst/>
          </a:prstGeom>
          <a:solidFill>
            <a:schemeClr val="bg1">
              <a:lumMod val="9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Isosceles Triangle 65">
            <a:extLst>
              <a:ext uri="{FF2B5EF4-FFF2-40B4-BE49-F238E27FC236}">
                <a16:creationId xmlns:a16="http://schemas.microsoft.com/office/drawing/2014/main" id="{4CA45B34-98CE-48CA-944D-130AC206EC74}"/>
              </a:ext>
            </a:extLst>
          </p:cNvPr>
          <p:cNvSpPr/>
          <p:nvPr/>
        </p:nvSpPr>
        <p:spPr>
          <a:xfrm rot="3198066">
            <a:off x="11144636" y="485049"/>
            <a:ext cx="1090334" cy="1048257"/>
          </a:xfrm>
          <a:prstGeom prst="triangle">
            <a:avLst/>
          </a:prstGeom>
          <a:solidFill>
            <a:schemeClr val="bg1">
              <a:lumMod val="9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3" name="Isosceles Triangle 62">
            <a:extLst>
              <a:ext uri="{FF2B5EF4-FFF2-40B4-BE49-F238E27FC236}">
                <a16:creationId xmlns:a16="http://schemas.microsoft.com/office/drawing/2014/main" id="{0580CD27-B887-43D6-B9CD-FE83649FBCFE}"/>
              </a:ext>
            </a:extLst>
          </p:cNvPr>
          <p:cNvSpPr/>
          <p:nvPr/>
        </p:nvSpPr>
        <p:spPr>
          <a:xfrm rot="10800000">
            <a:off x="-1192696" y="0"/>
            <a:ext cx="2385392" cy="1133061"/>
          </a:xfrm>
          <a:prstGeom prst="triangle">
            <a:avLst/>
          </a:prstGeom>
          <a:solidFill>
            <a:schemeClr val="bg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Isosceles Triangle 63">
            <a:extLst>
              <a:ext uri="{FF2B5EF4-FFF2-40B4-BE49-F238E27FC236}">
                <a16:creationId xmlns:a16="http://schemas.microsoft.com/office/drawing/2014/main" id="{79F991F4-A097-42F0-B134-BA9080CB56FD}"/>
              </a:ext>
            </a:extLst>
          </p:cNvPr>
          <p:cNvSpPr/>
          <p:nvPr/>
        </p:nvSpPr>
        <p:spPr>
          <a:xfrm>
            <a:off x="10999304" y="5724939"/>
            <a:ext cx="2385392" cy="1133061"/>
          </a:xfrm>
          <a:prstGeom prst="triangle">
            <a:avLst/>
          </a:prstGeom>
          <a:solidFill>
            <a:schemeClr val="bg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Rectangle: Rounded Corners 64">
            <a:extLst>
              <a:ext uri="{FF2B5EF4-FFF2-40B4-BE49-F238E27FC236}">
                <a16:creationId xmlns:a16="http://schemas.microsoft.com/office/drawing/2014/main" id="{E23A123F-FEA3-44DA-8197-F170A05278BB}"/>
              </a:ext>
            </a:extLst>
          </p:cNvPr>
          <p:cNvSpPr/>
          <p:nvPr/>
        </p:nvSpPr>
        <p:spPr>
          <a:xfrm>
            <a:off x="492688" y="856089"/>
            <a:ext cx="11135431" cy="4868849"/>
          </a:xfrm>
          <a:prstGeom prst="roundRect">
            <a:avLst/>
          </a:prstGeom>
          <a:solidFill>
            <a:schemeClr val="bg2">
              <a:lumMod val="75000"/>
            </a:schemeClr>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vi-VN" sz="2400" b="1" i="1" u="none" strike="noStrike" kern="1200" cap="none" spc="0" normalizeH="0" baseline="0" noProof="0">
                <a:ln>
                  <a:noFill/>
                </a:ln>
                <a:solidFill>
                  <a:srgbClr val="ED7D31">
                    <a:lumMod val="75000"/>
                  </a:srgbClr>
                </a:solidFill>
                <a:effectLst/>
                <a:uLnTx/>
                <a:uFillTx/>
                <a:latin typeface="Times New Roman" panose="02020603050405020304" pitchFamily="18" charset="0"/>
                <a:ea typeface="宋体" panose="02010600030101010101" pitchFamily="2" charset="-122"/>
                <a:cs typeface="Times New Roman" panose="02020603050405020304" pitchFamily="18" charset="0"/>
              </a:rPr>
              <a:t>Thắng lợi bắt nguồn từ đường lối đúng đắn</a:t>
            </a:r>
            <a:r>
              <a:rPr kumimoji="0" lang="vi-VN" sz="2400" b="1" i="1"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vi-VN" sz="24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 Xin hãy nhìn lại đường lối của Đảng ta về mặt đối ngoại và hội nhập kinh tế quốc tế mấy chục năm qua. Phát triển tư tưởng đổi mới của Đại hội VI (1986), trong Cương lĩnh của mình, Đại hội VII (1991) chỉ rõ: “</a:t>
            </a:r>
            <a:r>
              <a:rPr kumimoji="0" lang="vi-VN" sz="2400" b="0" i="1"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Mục tiêu của chính sách đối ngoại”</a:t>
            </a:r>
            <a:r>
              <a:rPr kumimoji="0" lang="vi-VN" sz="24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 là tạo điều kiện quốc tế thuận lợi cho công cuộc xây dựng và bảo vệ Tổ quốc đi lên xã hội chủ nghĩa... </a:t>
            </a:r>
            <a:endParaRPr kumimoji="0" lang="en-US" sz="24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vi-VN" sz="24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Hợp tác bình đẳng và cùng có lợi với tất cả các nước không phân biệt chế độ chính trị - xã hội khác nhau trên cơ sở những nguyên tắc cùng tồn tại hòa bình". Chính sách kinh tế đối ngoại cũng được xác định là: </a:t>
            </a:r>
            <a:r>
              <a:rPr kumimoji="0" lang="vi-VN" sz="2400" b="0" i="1"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"Đa dạng hóa và đa phương hóa</a:t>
            </a:r>
            <a:r>
              <a:rPr kumimoji="0" lang="vi-VN" sz="24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 quan hệ kinh tế với mọi quốc gia, mọi tổ chức kinh tế trên nguyên tắc tôn trọng độc lập, chủ quyền, bình đẳng và cùng có lợi"</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ed Rectangle 40"/>
          <p:cNvSpPr/>
          <p:nvPr/>
        </p:nvSpPr>
        <p:spPr>
          <a:xfrm>
            <a:off x="452034" y="885844"/>
            <a:ext cx="3533614" cy="5086311"/>
          </a:xfrm>
          <a:prstGeom prst="roundRect">
            <a:avLst/>
          </a:prstGeom>
          <a:solidFill>
            <a:schemeClr val="bg1">
              <a:lumMod val="6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Đại hội VIII (1996) phát triển thêm một bước: "Tiếp tục thực hiện đường lối đối ngoại độc lập tự chủ, rộng mở, đa phương hóa và đa dạng hóa các quan hệ đối ngoại với tinh thần Việt Nam muốn là bạn của tất cả các nước trong cộng đồng thế giới, phấn đấu vì hòa bình, độc lập và phát triển. Hợp tác nhiều mặt, song phương và đa phương với các nước, các tổ chức quốc tế và khu vực,...“</a:t>
            </a:r>
            <a:r>
              <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p>
        </p:txBody>
      </p:sp>
      <p:sp>
        <p:nvSpPr>
          <p:cNvPr id="43" name="Rounded Rectangle 42"/>
          <p:cNvSpPr/>
          <p:nvPr/>
        </p:nvSpPr>
        <p:spPr>
          <a:xfrm>
            <a:off x="8206352" y="1874520"/>
            <a:ext cx="3391288" cy="4097635"/>
          </a:xfrm>
          <a:prstGeom prst="roundRect">
            <a:avLst/>
          </a:prstGeom>
          <a:solidFill>
            <a:schemeClr val="bg1">
              <a:lumMod val="6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Đại hội X (2006) nhấn mạnh: "Chủ động và tích cực hội nhập kinh tế quốc tế...", "Đẩy mạnh hoạt động kinh tế đối ngoại, hội nhập sâu hơn và đầy đủ hơn với các thể chế kinh tế toàn cầu, khu vực và song phương, lấy phục vụ lợi ích của đất nước làm mục tiêu cao nhất“</a:t>
            </a:r>
            <a:r>
              <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p>
        </p:txBody>
      </p:sp>
      <p:sp>
        <p:nvSpPr>
          <p:cNvPr id="45" name="Rounded Rectangle 44"/>
          <p:cNvSpPr/>
          <p:nvPr/>
        </p:nvSpPr>
        <p:spPr>
          <a:xfrm>
            <a:off x="4329193" y="1650262"/>
            <a:ext cx="3533614" cy="5086311"/>
          </a:xfrm>
          <a:prstGeom prst="roundRect">
            <a:avLst/>
          </a:prstGeom>
          <a:solidFill>
            <a:schemeClr val="bg1">
              <a:lumMod val="6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Đại hội IX (2001) của Đảng khẳng định thêm một lần nữa: "Việt Nam sẵn sàng là bạn, là đối tác tin cậy của các nước trong cộng đồng quốc tế...", "Chủ động hội nhập kinh tế</a:t>
            </a:r>
            <a:r>
              <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vi-VN"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quốc tế và khu vực theo tinh thần phát huy tối đa nội lực, nâng cao hiệu quả hợp tác quốc tế, bảo đảm độc lập tự chủ và định hướng xã hội chủ nghĩa, bảo vệ lợi ích dân tộc, an ninh quốc gia, giữ gìn bản sắc văn hóa dân tộc, bảo vệ môi trường“</a:t>
            </a:r>
            <a:r>
              <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p>
        </p:txBody>
      </p:sp>
      <p:sp>
        <p:nvSpPr>
          <p:cNvPr id="4" name="Freeform: Shape 3">
            <a:extLst>
              <a:ext uri="{FF2B5EF4-FFF2-40B4-BE49-F238E27FC236}">
                <a16:creationId xmlns:a16="http://schemas.microsoft.com/office/drawing/2014/main" id="{254DB1C0-174A-45BA-8DCE-D480868E8A36}"/>
              </a:ext>
            </a:extLst>
          </p:cNvPr>
          <p:cNvSpPr/>
          <p:nvPr/>
        </p:nvSpPr>
        <p:spPr>
          <a:xfrm>
            <a:off x="3352800" y="640080"/>
            <a:ext cx="2316480" cy="1036320"/>
          </a:xfrm>
          <a:custGeom>
            <a:avLst/>
            <a:gdLst>
              <a:gd name="connsiteX0" fmla="*/ 0 w 2316480"/>
              <a:gd name="connsiteY0" fmla="*/ 243840 h 1036320"/>
              <a:gd name="connsiteX1" fmla="*/ 563880 w 2316480"/>
              <a:gd name="connsiteY1" fmla="*/ 30480 h 1036320"/>
              <a:gd name="connsiteX2" fmla="*/ 792480 w 2316480"/>
              <a:gd name="connsiteY2" fmla="*/ 0 h 1036320"/>
              <a:gd name="connsiteX3" fmla="*/ 1447800 w 2316480"/>
              <a:gd name="connsiteY3" fmla="*/ 45720 h 1036320"/>
              <a:gd name="connsiteX4" fmla="*/ 1828800 w 2316480"/>
              <a:gd name="connsiteY4" fmla="*/ 198120 h 1036320"/>
              <a:gd name="connsiteX5" fmla="*/ 1935480 w 2316480"/>
              <a:gd name="connsiteY5" fmla="*/ 274320 h 1036320"/>
              <a:gd name="connsiteX6" fmla="*/ 2072640 w 2316480"/>
              <a:gd name="connsiteY6" fmla="*/ 411480 h 1036320"/>
              <a:gd name="connsiteX7" fmla="*/ 2179320 w 2316480"/>
              <a:gd name="connsiteY7" fmla="*/ 533400 h 1036320"/>
              <a:gd name="connsiteX8" fmla="*/ 2209800 w 2316480"/>
              <a:gd name="connsiteY8" fmla="*/ 609600 h 1036320"/>
              <a:gd name="connsiteX9" fmla="*/ 2255520 w 2316480"/>
              <a:gd name="connsiteY9" fmla="*/ 716280 h 1036320"/>
              <a:gd name="connsiteX10" fmla="*/ 2301240 w 2316480"/>
              <a:gd name="connsiteY10" fmla="*/ 899160 h 1036320"/>
              <a:gd name="connsiteX11" fmla="*/ 2316480 w 2316480"/>
              <a:gd name="connsiteY11" fmla="*/ 1036320 h 103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6480" h="1036320">
                <a:moveTo>
                  <a:pt x="0" y="243840"/>
                </a:moveTo>
                <a:cubicBezTo>
                  <a:pt x="191659" y="161701"/>
                  <a:pt x="360880" y="76319"/>
                  <a:pt x="563880" y="30480"/>
                </a:cubicBezTo>
                <a:cubicBezTo>
                  <a:pt x="638866" y="13548"/>
                  <a:pt x="716280" y="10160"/>
                  <a:pt x="792480" y="0"/>
                </a:cubicBezTo>
                <a:cubicBezTo>
                  <a:pt x="1010920" y="15240"/>
                  <a:pt x="1231174" y="13759"/>
                  <a:pt x="1447800" y="45720"/>
                </a:cubicBezTo>
                <a:cubicBezTo>
                  <a:pt x="1578897" y="65062"/>
                  <a:pt x="1715801" y="125478"/>
                  <a:pt x="1828800" y="198120"/>
                </a:cubicBezTo>
                <a:cubicBezTo>
                  <a:pt x="1865559" y="221751"/>
                  <a:pt x="1902593" y="245543"/>
                  <a:pt x="1935480" y="274320"/>
                </a:cubicBezTo>
                <a:cubicBezTo>
                  <a:pt x="1984140" y="316897"/>
                  <a:pt x="2026920" y="365760"/>
                  <a:pt x="2072640" y="411480"/>
                </a:cubicBezTo>
                <a:cubicBezTo>
                  <a:pt x="2110008" y="448848"/>
                  <a:pt x="2153086" y="486178"/>
                  <a:pt x="2179320" y="533400"/>
                </a:cubicBezTo>
                <a:cubicBezTo>
                  <a:pt x="2192606" y="557314"/>
                  <a:pt x="2198689" y="584601"/>
                  <a:pt x="2209800" y="609600"/>
                </a:cubicBezTo>
                <a:cubicBezTo>
                  <a:pt x="2246398" y="691946"/>
                  <a:pt x="2233850" y="644045"/>
                  <a:pt x="2255520" y="716280"/>
                </a:cubicBezTo>
                <a:cubicBezTo>
                  <a:pt x="2273890" y="777514"/>
                  <a:pt x="2292213" y="835970"/>
                  <a:pt x="2301240" y="899160"/>
                </a:cubicBezTo>
                <a:cubicBezTo>
                  <a:pt x="2307746" y="944699"/>
                  <a:pt x="2316480" y="1036320"/>
                  <a:pt x="2316480" y="1036320"/>
                </a:cubicBezTo>
              </a:path>
            </a:pathLst>
          </a:custGeom>
          <a:noFill/>
          <a:ln w="28575">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Freeform: Shape 4">
            <a:extLst>
              <a:ext uri="{FF2B5EF4-FFF2-40B4-BE49-F238E27FC236}">
                <a16:creationId xmlns:a16="http://schemas.microsoft.com/office/drawing/2014/main" id="{00CE53B4-8137-441F-BEE1-64CB3A11E8EF}"/>
              </a:ext>
            </a:extLst>
          </p:cNvPr>
          <p:cNvSpPr/>
          <p:nvPr/>
        </p:nvSpPr>
        <p:spPr>
          <a:xfrm>
            <a:off x="7741920" y="5989320"/>
            <a:ext cx="2438441" cy="655320"/>
          </a:xfrm>
          <a:custGeom>
            <a:avLst/>
            <a:gdLst>
              <a:gd name="connsiteX0" fmla="*/ 0 w 2438441"/>
              <a:gd name="connsiteY0" fmla="*/ 594360 h 655320"/>
              <a:gd name="connsiteX1" fmla="*/ 518160 w 2438441"/>
              <a:gd name="connsiteY1" fmla="*/ 655320 h 655320"/>
              <a:gd name="connsiteX2" fmla="*/ 1173480 w 2438441"/>
              <a:gd name="connsiteY2" fmla="*/ 640080 h 655320"/>
              <a:gd name="connsiteX3" fmla="*/ 1417320 w 2438441"/>
              <a:gd name="connsiteY3" fmla="*/ 609600 h 655320"/>
              <a:gd name="connsiteX4" fmla="*/ 1874520 w 2438441"/>
              <a:gd name="connsiteY4" fmla="*/ 502920 h 655320"/>
              <a:gd name="connsiteX5" fmla="*/ 2057400 w 2438441"/>
              <a:gd name="connsiteY5" fmla="*/ 441960 h 655320"/>
              <a:gd name="connsiteX6" fmla="*/ 2270760 w 2438441"/>
              <a:gd name="connsiteY6" fmla="*/ 304800 h 655320"/>
              <a:gd name="connsiteX7" fmla="*/ 2362200 w 2438441"/>
              <a:gd name="connsiteY7" fmla="*/ 182880 h 655320"/>
              <a:gd name="connsiteX8" fmla="*/ 2407920 w 2438441"/>
              <a:gd name="connsiteY8" fmla="*/ 137160 h 655320"/>
              <a:gd name="connsiteX9" fmla="*/ 2423160 w 2438441"/>
              <a:gd name="connsiteY9" fmla="*/ 60960 h 655320"/>
              <a:gd name="connsiteX10" fmla="*/ 2438400 w 2438441"/>
              <a:gd name="connsiteY10" fmla="*/ 0 h 65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8441" h="655320">
                <a:moveTo>
                  <a:pt x="0" y="594360"/>
                </a:moveTo>
                <a:cubicBezTo>
                  <a:pt x="176204" y="623727"/>
                  <a:pt x="321559" y="649782"/>
                  <a:pt x="518160" y="655320"/>
                </a:cubicBezTo>
                <a:lnTo>
                  <a:pt x="1173480" y="640080"/>
                </a:lnTo>
                <a:cubicBezTo>
                  <a:pt x="1254760" y="629920"/>
                  <a:pt x="1336292" y="621604"/>
                  <a:pt x="1417320" y="609600"/>
                </a:cubicBezTo>
                <a:cubicBezTo>
                  <a:pt x="1560536" y="588383"/>
                  <a:pt x="1745512" y="545923"/>
                  <a:pt x="1874520" y="502920"/>
                </a:cubicBezTo>
                <a:cubicBezTo>
                  <a:pt x="1935480" y="482600"/>
                  <a:pt x="1998178" y="466896"/>
                  <a:pt x="2057400" y="441960"/>
                </a:cubicBezTo>
                <a:cubicBezTo>
                  <a:pt x="2114952" y="417728"/>
                  <a:pt x="2223655" y="342484"/>
                  <a:pt x="2270760" y="304800"/>
                </a:cubicBezTo>
                <a:cubicBezTo>
                  <a:pt x="2338260" y="250800"/>
                  <a:pt x="2304244" y="260154"/>
                  <a:pt x="2362200" y="182880"/>
                </a:cubicBezTo>
                <a:cubicBezTo>
                  <a:pt x="2375132" y="165638"/>
                  <a:pt x="2392680" y="152400"/>
                  <a:pt x="2407920" y="137160"/>
                </a:cubicBezTo>
                <a:cubicBezTo>
                  <a:pt x="2413000" y="111760"/>
                  <a:pt x="2416878" y="86090"/>
                  <a:pt x="2423160" y="60960"/>
                </a:cubicBezTo>
                <a:cubicBezTo>
                  <a:pt x="2440006" y="-6426"/>
                  <a:pt x="2438400" y="36632"/>
                  <a:pt x="2438400" y="0"/>
                </a:cubicBezTo>
              </a:path>
            </a:pathLst>
          </a:custGeom>
          <a:noFill/>
          <a:ln w="28575">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Isosceles Triangle 6">
            <a:extLst>
              <a:ext uri="{FF2B5EF4-FFF2-40B4-BE49-F238E27FC236}">
                <a16:creationId xmlns:a16="http://schemas.microsoft.com/office/drawing/2014/main" id="{30191B22-A5F9-4B39-922D-7F998DA3517B}"/>
              </a:ext>
            </a:extLst>
          </p:cNvPr>
          <p:cNvSpPr/>
          <p:nvPr/>
        </p:nvSpPr>
        <p:spPr>
          <a:xfrm rot="3198066">
            <a:off x="3517341" y="752710"/>
            <a:ext cx="548640" cy="533400"/>
          </a:xfrm>
          <a:prstGeom prst="triangle">
            <a:avLst/>
          </a:prstGeom>
          <a:solidFill>
            <a:schemeClr val="bg1">
              <a:lumMod val="9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Isosceles Triangle 17">
            <a:extLst>
              <a:ext uri="{FF2B5EF4-FFF2-40B4-BE49-F238E27FC236}">
                <a16:creationId xmlns:a16="http://schemas.microsoft.com/office/drawing/2014/main" id="{0A0C36EC-D23B-48B6-9FCE-BB67D8A54D0F}"/>
              </a:ext>
            </a:extLst>
          </p:cNvPr>
          <p:cNvSpPr/>
          <p:nvPr/>
        </p:nvSpPr>
        <p:spPr>
          <a:xfrm rot="3198066">
            <a:off x="3578429" y="789873"/>
            <a:ext cx="548640" cy="533400"/>
          </a:xfrm>
          <a:prstGeom prst="triangle">
            <a:avLst/>
          </a:prstGeom>
          <a:solidFill>
            <a:schemeClr val="bg1">
              <a:lumMod val="9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Isosceles Triangle 18">
            <a:extLst>
              <a:ext uri="{FF2B5EF4-FFF2-40B4-BE49-F238E27FC236}">
                <a16:creationId xmlns:a16="http://schemas.microsoft.com/office/drawing/2014/main" id="{14784D38-FE05-4339-812C-37AC322C12A5}"/>
              </a:ext>
            </a:extLst>
          </p:cNvPr>
          <p:cNvSpPr/>
          <p:nvPr/>
        </p:nvSpPr>
        <p:spPr>
          <a:xfrm rot="3198066">
            <a:off x="7845372" y="3120976"/>
            <a:ext cx="548640" cy="533400"/>
          </a:xfrm>
          <a:prstGeom prst="triangle">
            <a:avLst/>
          </a:prstGeom>
          <a:solidFill>
            <a:schemeClr val="bg1">
              <a:lumMod val="9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Isosceles Triangle 19">
            <a:extLst>
              <a:ext uri="{FF2B5EF4-FFF2-40B4-BE49-F238E27FC236}">
                <a16:creationId xmlns:a16="http://schemas.microsoft.com/office/drawing/2014/main" id="{4A56FCD5-A0D3-4849-98E1-4D6284882B11}"/>
              </a:ext>
            </a:extLst>
          </p:cNvPr>
          <p:cNvSpPr/>
          <p:nvPr/>
        </p:nvSpPr>
        <p:spPr>
          <a:xfrm rot="3198066">
            <a:off x="7612642" y="6049164"/>
            <a:ext cx="548640" cy="533400"/>
          </a:xfrm>
          <a:prstGeom prst="triangle">
            <a:avLst/>
          </a:prstGeom>
          <a:solidFill>
            <a:schemeClr val="bg1">
              <a:lumMod val="9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Isosceles Triangle 20">
            <a:extLst>
              <a:ext uri="{FF2B5EF4-FFF2-40B4-BE49-F238E27FC236}">
                <a16:creationId xmlns:a16="http://schemas.microsoft.com/office/drawing/2014/main" id="{C6407E07-BA99-41C5-B4F0-F4A8FEE1D32C}"/>
              </a:ext>
            </a:extLst>
          </p:cNvPr>
          <p:cNvSpPr/>
          <p:nvPr/>
        </p:nvSpPr>
        <p:spPr>
          <a:xfrm rot="3198066">
            <a:off x="7588487" y="6101949"/>
            <a:ext cx="548640" cy="533400"/>
          </a:xfrm>
          <a:prstGeom prst="triangle">
            <a:avLst/>
          </a:prstGeom>
          <a:solidFill>
            <a:schemeClr val="bg1">
              <a:lumMod val="9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Isosceles Triangle 21">
            <a:extLst>
              <a:ext uri="{FF2B5EF4-FFF2-40B4-BE49-F238E27FC236}">
                <a16:creationId xmlns:a16="http://schemas.microsoft.com/office/drawing/2014/main" id="{86D07D10-40ED-4076-AA47-44E3F424820E}"/>
              </a:ext>
            </a:extLst>
          </p:cNvPr>
          <p:cNvSpPr/>
          <p:nvPr/>
        </p:nvSpPr>
        <p:spPr>
          <a:xfrm rot="3198066">
            <a:off x="7932031" y="3159602"/>
            <a:ext cx="548640" cy="533400"/>
          </a:xfrm>
          <a:prstGeom prst="triangle">
            <a:avLst/>
          </a:prstGeom>
          <a:solidFill>
            <a:schemeClr val="bg1">
              <a:lumMod val="9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Isosceles Triangle 22">
            <a:extLst>
              <a:ext uri="{FF2B5EF4-FFF2-40B4-BE49-F238E27FC236}">
                <a16:creationId xmlns:a16="http://schemas.microsoft.com/office/drawing/2014/main" id="{3F8D4154-7F0F-454A-8BC6-AB6B1D0D69E8}"/>
              </a:ext>
            </a:extLst>
          </p:cNvPr>
          <p:cNvSpPr/>
          <p:nvPr/>
        </p:nvSpPr>
        <p:spPr>
          <a:xfrm rot="3198066">
            <a:off x="11386217" y="1987149"/>
            <a:ext cx="548640" cy="533400"/>
          </a:xfrm>
          <a:prstGeom prst="triangle">
            <a:avLst/>
          </a:prstGeom>
          <a:solidFill>
            <a:schemeClr val="bg1">
              <a:lumMod val="9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Isosceles Triangle 23">
            <a:extLst>
              <a:ext uri="{FF2B5EF4-FFF2-40B4-BE49-F238E27FC236}">
                <a16:creationId xmlns:a16="http://schemas.microsoft.com/office/drawing/2014/main" id="{4FDE76F4-D2A7-4D01-BDB5-9542CF50C984}"/>
              </a:ext>
            </a:extLst>
          </p:cNvPr>
          <p:cNvSpPr/>
          <p:nvPr/>
        </p:nvSpPr>
        <p:spPr>
          <a:xfrm rot="3198066">
            <a:off x="11465646" y="1995730"/>
            <a:ext cx="548640" cy="533400"/>
          </a:xfrm>
          <a:prstGeom prst="triangle">
            <a:avLst/>
          </a:prstGeom>
          <a:solidFill>
            <a:schemeClr val="bg1">
              <a:lumMod val="9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Plus Sign 7">
            <a:extLst>
              <a:ext uri="{FF2B5EF4-FFF2-40B4-BE49-F238E27FC236}">
                <a16:creationId xmlns:a16="http://schemas.microsoft.com/office/drawing/2014/main" id="{8CC6DDD3-1529-497A-BFC9-5D443D009BB1}"/>
              </a:ext>
            </a:extLst>
          </p:cNvPr>
          <p:cNvSpPr/>
          <p:nvPr/>
        </p:nvSpPr>
        <p:spPr>
          <a:xfrm>
            <a:off x="4116866" y="454003"/>
            <a:ext cx="349487" cy="372151"/>
          </a:xfrm>
          <a:prstGeom prst="mathPlus">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Plus Sign 25">
            <a:extLst>
              <a:ext uri="{FF2B5EF4-FFF2-40B4-BE49-F238E27FC236}">
                <a16:creationId xmlns:a16="http://schemas.microsoft.com/office/drawing/2014/main" id="{C78513CD-21BF-4081-A5DB-09A1FCC48AB2}"/>
              </a:ext>
            </a:extLst>
          </p:cNvPr>
          <p:cNvSpPr/>
          <p:nvPr/>
        </p:nvSpPr>
        <p:spPr>
          <a:xfrm rot="1194202">
            <a:off x="5152542" y="773020"/>
            <a:ext cx="349487" cy="372151"/>
          </a:xfrm>
          <a:prstGeom prst="mathPlus">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Plus Sign 26">
            <a:extLst>
              <a:ext uri="{FF2B5EF4-FFF2-40B4-BE49-F238E27FC236}">
                <a16:creationId xmlns:a16="http://schemas.microsoft.com/office/drawing/2014/main" id="{C7CBB865-FA07-4CBC-BF3F-DF08312D3105}"/>
              </a:ext>
            </a:extLst>
          </p:cNvPr>
          <p:cNvSpPr/>
          <p:nvPr/>
        </p:nvSpPr>
        <p:spPr>
          <a:xfrm rot="20034592">
            <a:off x="9557545" y="6272488"/>
            <a:ext cx="349487" cy="372151"/>
          </a:xfrm>
          <a:prstGeom prst="mathPlus">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Plus Sign 27">
            <a:extLst>
              <a:ext uri="{FF2B5EF4-FFF2-40B4-BE49-F238E27FC236}">
                <a16:creationId xmlns:a16="http://schemas.microsoft.com/office/drawing/2014/main" id="{ECB36C78-0EAE-44EA-B083-843E071D3B44}"/>
              </a:ext>
            </a:extLst>
          </p:cNvPr>
          <p:cNvSpPr/>
          <p:nvPr/>
        </p:nvSpPr>
        <p:spPr>
          <a:xfrm>
            <a:off x="8409380" y="6458564"/>
            <a:ext cx="349487" cy="372151"/>
          </a:xfrm>
          <a:prstGeom prst="mathPlus">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84279075-6295-4A11-8E58-24C577E1432F}"/>
              </a:ext>
            </a:extLst>
          </p:cNvPr>
          <p:cNvSpPr/>
          <p:nvPr/>
        </p:nvSpPr>
        <p:spPr>
          <a:xfrm>
            <a:off x="1086130" y="1102861"/>
            <a:ext cx="7981670" cy="5262534"/>
          </a:xfrm>
          <a:prstGeom prst="roundRect">
            <a:avLst/>
          </a:prstGeom>
          <a:solidFill>
            <a:schemeClr val="bg1">
              <a:lumMod val="50000"/>
            </a:schemeClr>
          </a:solidFill>
          <a:ln w="28575">
            <a:solidFill>
              <a:schemeClr val="tx1">
                <a:lumMod val="95000"/>
                <a:lumOff val="5000"/>
              </a:schemeClr>
            </a:solidFill>
            <a:extLst>
              <a:ext uri="{C807C97D-BFC1-408E-A445-0C87EB9F89A2}">
                <ask:lineSketchStyleProps xmlns:ask="http://schemas.microsoft.com/office/drawing/2018/sketchyshapes" sd="3556030067">
                  <a:custGeom>
                    <a:avLst/>
                    <a:gdLst>
                      <a:gd name="connsiteX0" fmla="*/ 0 w 7981670"/>
                      <a:gd name="connsiteY0" fmla="*/ 877107 h 5262534"/>
                      <a:gd name="connsiteX1" fmla="*/ 877107 w 7981670"/>
                      <a:gd name="connsiteY1" fmla="*/ 0 h 5262534"/>
                      <a:gd name="connsiteX2" fmla="*/ 1318690 w 7981670"/>
                      <a:gd name="connsiteY2" fmla="*/ 0 h 5262534"/>
                      <a:gd name="connsiteX3" fmla="*/ 2009372 w 7981670"/>
                      <a:gd name="connsiteY3" fmla="*/ 0 h 5262534"/>
                      <a:gd name="connsiteX4" fmla="*/ 2388680 w 7981670"/>
                      <a:gd name="connsiteY4" fmla="*/ 0 h 5262534"/>
                      <a:gd name="connsiteX5" fmla="*/ 2767989 w 7981670"/>
                      <a:gd name="connsiteY5" fmla="*/ 0 h 5262534"/>
                      <a:gd name="connsiteX6" fmla="*/ 3458671 w 7981670"/>
                      <a:gd name="connsiteY6" fmla="*/ 0 h 5262534"/>
                      <a:gd name="connsiteX7" fmla="*/ 4024803 w 7981670"/>
                      <a:gd name="connsiteY7" fmla="*/ 0 h 5262534"/>
                      <a:gd name="connsiteX8" fmla="*/ 4404112 w 7981670"/>
                      <a:gd name="connsiteY8" fmla="*/ 0 h 5262534"/>
                      <a:gd name="connsiteX9" fmla="*/ 4845695 w 7981670"/>
                      <a:gd name="connsiteY9" fmla="*/ 0 h 5262534"/>
                      <a:gd name="connsiteX10" fmla="*/ 5225004 w 7981670"/>
                      <a:gd name="connsiteY10" fmla="*/ 0 h 5262534"/>
                      <a:gd name="connsiteX11" fmla="*/ 5915685 w 7981670"/>
                      <a:gd name="connsiteY11" fmla="*/ 0 h 5262534"/>
                      <a:gd name="connsiteX12" fmla="*/ 6419543 w 7981670"/>
                      <a:gd name="connsiteY12" fmla="*/ 0 h 5262534"/>
                      <a:gd name="connsiteX13" fmla="*/ 7104563 w 7981670"/>
                      <a:gd name="connsiteY13" fmla="*/ 0 h 5262534"/>
                      <a:gd name="connsiteX14" fmla="*/ 7981670 w 7981670"/>
                      <a:gd name="connsiteY14" fmla="*/ 877107 h 5262534"/>
                      <a:gd name="connsiteX15" fmla="*/ 7981670 w 7981670"/>
                      <a:gd name="connsiteY15" fmla="*/ 1356577 h 5262534"/>
                      <a:gd name="connsiteX16" fmla="*/ 7981670 w 7981670"/>
                      <a:gd name="connsiteY16" fmla="*/ 1976381 h 5262534"/>
                      <a:gd name="connsiteX17" fmla="*/ 7981670 w 7981670"/>
                      <a:gd name="connsiteY17" fmla="*/ 2490934 h 5262534"/>
                      <a:gd name="connsiteX18" fmla="*/ 7981670 w 7981670"/>
                      <a:gd name="connsiteY18" fmla="*/ 2970405 h 5262534"/>
                      <a:gd name="connsiteX19" fmla="*/ 7981670 w 7981670"/>
                      <a:gd name="connsiteY19" fmla="*/ 3555125 h 5262534"/>
                      <a:gd name="connsiteX20" fmla="*/ 7981670 w 7981670"/>
                      <a:gd name="connsiteY20" fmla="*/ 4385427 h 5262534"/>
                      <a:gd name="connsiteX21" fmla="*/ 7104563 w 7981670"/>
                      <a:gd name="connsiteY21" fmla="*/ 5262534 h 5262534"/>
                      <a:gd name="connsiteX22" fmla="*/ 6538431 w 7981670"/>
                      <a:gd name="connsiteY22" fmla="*/ 5262534 h 5262534"/>
                      <a:gd name="connsiteX23" fmla="*/ 5972298 w 7981670"/>
                      <a:gd name="connsiteY23" fmla="*/ 5262534 h 5262534"/>
                      <a:gd name="connsiteX24" fmla="*/ 5592990 w 7981670"/>
                      <a:gd name="connsiteY24" fmla="*/ 5262534 h 5262534"/>
                      <a:gd name="connsiteX25" fmla="*/ 5151406 w 7981670"/>
                      <a:gd name="connsiteY25" fmla="*/ 5262534 h 5262534"/>
                      <a:gd name="connsiteX26" fmla="*/ 4772098 w 7981670"/>
                      <a:gd name="connsiteY26" fmla="*/ 5262534 h 5262534"/>
                      <a:gd name="connsiteX27" fmla="*/ 4143691 w 7981670"/>
                      <a:gd name="connsiteY27" fmla="*/ 5262534 h 5262534"/>
                      <a:gd name="connsiteX28" fmla="*/ 3577558 w 7981670"/>
                      <a:gd name="connsiteY28" fmla="*/ 5262534 h 5262534"/>
                      <a:gd name="connsiteX29" fmla="*/ 2949151 w 7981670"/>
                      <a:gd name="connsiteY29" fmla="*/ 5262534 h 5262534"/>
                      <a:gd name="connsiteX30" fmla="*/ 2258470 w 7981670"/>
                      <a:gd name="connsiteY30" fmla="*/ 5262534 h 5262534"/>
                      <a:gd name="connsiteX31" fmla="*/ 1754612 w 7981670"/>
                      <a:gd name="connsiteY31" fmla="*/ 5262534 h 5262534"/>
                      <a:gd name="connsiteX32" fmla="*/ 877107 w 7981670"/>
                      <a:gd name="connsiteY32" fmla="*/ 5262534 h 5262534"/>
                      <a:gd name="connsiteX33" fmla="*/ 0 w 7981670"/>
                      <a:gd name="connsiteY33" fmla="*/ 4385427 h 5262534"/>
                      <a:gd name="connsiteX34" fmla="*/ 0 w 7981670"/>
                      <a:gd name="connsiteY34" fmla="*/ 3905957 h 5262534"/>
                      <a:gd name="connsiteX35" fmla="*/ 0 w 7981670"/>
                      <a:gd name="connsiteY35" fmla="*/ 3321237 h 5262534"/>
                      <a:gd name="connsiteX36" fmla="*/ 0 w 7981670"/>
                      <a:gd name="connsiteY36" fmla="*/ 2806683 h 5262534"/>
                      <a:gd name="connsiteX37" fmla="*/ 0 w 7981670"/>
                      <a:gd name="connsiteY37" fmla="*/ 2186880 h 5262534"/>
                      <a:gd name="connsiteX38" fmla="*/ 0 w 7981670"/>
                      <a:gd name="connsiteY38" fmla="*/ 1567077 h 5262534"/>
                      <a:gd name="connsiteX39" fmla="*/ 0 w 7981670"/>
                      <a:gd name="connsiteY39" fmla="*/ 877107 h 526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981670" h="5262534" fill="none" extrusionOk="0">
                        <a:moveTo>
                          <a:pt x="0" y="877107"/>
                        </a:moveTo>
                        <a:cubicBezTo>
                          <a:pt x="27089" y="332692"/>
                          <a:pt x="474068" y="13271"/>
                          <a:pt x="877107" y="0"/>
                        </a:cubicBezTo>
                        <a:cubicBezTo>
                          <a:pt x="979486" y="-11117"/>
                          <a:pt x="1129694" y="1910"/>
                          <a:pt x="1318690" y="0"/>
                        </a:cubicBezTo>
                        <a:cubicBezTo>
                          <a:pt x="1507686" y="-1910"/>
                          <a:pt x="1823437" y="13090"/>
                          <a:pt x="2009372" y="0"/>
                        </a:cubicBezTo>
                        <a:cubicBezTo>
                          <a:pt x="2195307" y="-13090"/>
                          <a:pt x="2262620" y="11041"/>
                          <a:pt x="2388680" y="0"/>
                        </a:cubicBezTo>
                        <a:cubicBezTo>
                          <a:pt x="2514740" y="-11041"/>
                          <a:pt x="2643429" y="5951"/>
                          <a:pt x="2767989" y="0"/>
                        </a:cubicBezTo>
                        <a:cubicBezTo>
                          <a:pt x="2892549" y="-5951"/>
                          <a:pt x="3219421" y="3959"/>
                          <a:pt x="3458671" y="0"/>
                        </a:cubicBezTo>
                        <a:cubicBezTo>
                          <a:pt x="3697921" y="-3959"/>
                          <a:pt x="3817311" y="7857"/>
                          <a:pt x="4024803" y="0"/>
                        </a:cubicBezTo>
                        <a:cubicBezTo>
                          <a:pt x="4232295" y="-7857"/>
                          <a:pt x="4308916" y="12953"/>
                          <a:pt x="4404112" y="0"/>
                        </a:cubicBezTo>
                        <a:cubicBezTo>
                          <a:pt x="4499308" y="-12953"/>
                          <a:pt x="4666515" y="23694"/>
                          <a:pt x="4845695" y="0"/>
                        </a:cubicBezTo>
                        <a:cubicBezTo>
                          <a:pt x="5024875" y="-23694"/>
                          <a:pt x="5078167" y="27299"/>
                          <a:pt x="5225004" y="0"/>
                        </a:cubicBezTo>
                        <a:cubicBezTo>
                          <a:pt x="5371841" y="-27299"/>
                          <a:pt x="5578526" y="39988"/>
                          <a:pt x="5915685" y="0"/>
                        </a:cubicBezTo>
                        <a:cubicBezTo>
                          <a:pt x="6252844" y="-39988"/>
                          <a:pt x="6235099" y="31953"/>
                          <a:pt x="6419543" y="0"/>
                        </a:cubicBezTo>
                        <a:cubicBezTo>
                          <a:pt x="6603987" y="-31953"/>
                          <a:pt x="6830314" y="61865"/>
                          <a:pt x="7104563" y="0"/>
                        </a:cubicBezTo>
                        <a:cubicBezTo>
                          <a:pt x="7612814" y="-5910"/>
                          <a:pt x="8031034" y="507870"/>
                          <a:pt x="7981670" y="877107"/>
                        </a:cubicBezTo>
                        <a:cubicBezTo>
                          <a:pt x="7995876" y="1062055"/>
                          <a:pt x="7966514" y="1260660"/>
                          <a:pt x="7981670" y="1356577"/>
                        </a:cubicBezTo>
                        <a:cubicBezTo>
                          <a:pt x="7996826" y="1452494"/>
                          <a:pt x="7959797" y="1767267"/>
                          <a:pt x="7981670" y="1976381"/>
                        </a:cubicBezTo>
                        <a:cubicBezTo>
                          <a:pt x="8003543" y="2185495"/>
                          <a:pt x="7934122" y="2246794"/>
                          <a:pt x="7981670" y="2490934"/>
                        </a:cubicBezTo>
                        <a:cubicBezTo>
                          <a:pt x="8029218" y="2735074"/>
                          <a:pt x="7940854" y="2813468"/>
                          <a:pt x="7981670" y="2970405"/>
                        </a:cubicBezTo>
                        <a:cubicBezTo>
                          <a:pt x="8022486" y="3127342"/>
                          <a:pt x="7920864" y="3393527"/>
                          <a:pt x="7981670" y="3555125"/>
                        </a:cubicBezTo>
                        <a:cubicBezTo>
                          <a:pt x="8042476" y="3716723"/>
                          <a:pt x="7973773" y="4048559"/>
                          <a:pt x="7981670" y="4385427"/>
                        </a:cubicBezTo>
                        <a:cubicBezTo>
                          <a:pt x="7896812" y="4803042"/>
                          <a:pt x="7605214" y="5168476"/>
                          <a:pt x="7104563" y="5262534"/>
                        </a:cubicBezTo>
                        <a:cubicBezTo>
                          <a:pt x="6844959" y="5277559"/>
                          <a:pt x="6708897" y="5230262"/>
                          <a:pt x="6538431" y="5262534"/>
                        </a:cubicBezTo>
                        <a:cubicBezTo>
                          <a:pt x="6367965" y="5294806"/>
                          <a:pt x="6193713" y="5208966"/>
                          <a:pt x="5972298" y="5262534"/>
                        </a:cubicBezTo>
                        <a:cubicBezTo>
                          <a:pt x="5750883" y="5316102"/>
                          <a:pt x="5677836" y="5247368"/>
                          <a:pt x="5592990" y="5262534"/>
                        </a:cubicBezTo>
                        <a:cubicBezTo>
                          <a:pt x="5508144" y="5277700"/>
                          <a:pt x="5310809" y="5231827"/>
                          <a:pt x="5151406" y="5262534"/>
                        </a:cubicBezTo>
                        <a:cubicBezTo>
                          <a:pt x="4992003" y="5293241"/>
                          <a:pt x="4945873" y="5219342"/>
                          <a:pt x="4772098" y="5262534"/>
                        </a:cubicBezTo>
                        <a:cubicBezTo>
                          <a:pt x="4598323" y="5305726"/>
                          <a:pt x="4381387" y="5193467"/>
                          <a:pt x="4143691" y="5262534"/>
                        </a:cubicBezTo>
                        <a:cubicBezTo>
                          <a:pt x="3905995" y="5331601"/>
                          <a:pt x="3850980" y="5234991"/>
                          <a:pt x="3577558" y="5262534"/>
                        </a:cubicBezTo>
                        <a:cubicBezTo>
                          <a:pt x="3304136" y="5290077"/>
                          <a:pt x="3161921" y="5233643"/>
                          <a:pt x="2949151" y="5262534"/>
                        </a:cubicBezTo>
                        <a:cubicBezTo>
                          <a:pt x="2736381" y="5291425"/>
                          <a:pt x="2430006" y="5260819"/>
                          <a:pt x="2258470" y="5262534"/>
                        </a:cubicBezTo>
                        <a:cubicBezTo>
                          <a:pt x="2086934" y="5264249"/>
                          <a:pt x="1888703" y="5252542"/>
                          <a:pt x="1754612" y="5262534"/>
                        </a:cubicBezTo>
                        <a:cubicBezTo>
                          <a:pt x="1620521" y="5272526"/>
                          <a:pt x="1281092" y="5230819"/>
                          <a:pt x="877107" y="5262534"/>
                        </a:cubicBezTo>
                        <a:cubicBezTo>
                          <a:pt x="369744" y="5316867"/>
                          <a:pt x="-86114" y="4961820"/>
                          <a:pt x="0" y="4385427"/>
                        </a:cubicBezTo>
                        <a:cubicBezTo>
                          <a:pt x="-33576" y="4208525"/>
                          <a:pt x="4195" y="4009860"/>
                          <a:pt x="0" y="3905957"/>
                        </a:cubicBezTo>
                        <a:cubicBezTo>
                          <a:pt x="-4195" y="3802054"/>
                          <a:pt x="5669" y="3514463"/>
                          <a:pt x="0" y="3321237"/>
                        </a:cubicBezTo>
                        <a:cubicBezTo>
                          <a:pt x="-5669" y="3128011"/>
                          <a:pt x="15985" y="3005381"/>
                          <a:pt x="0" y="2806683"/>
                        </a:cubicBezTo>
                        <a:cubicBezTo>
                          <a:pt x="-15985" y="2607985"/>
                          <a:pt x="72376" y="2449406"/>
                          <a:pt x="0" y="2186880"/>
                        </a:cubicBezTo>
                        <a:cubicBezTo>
                          <a:pt x="-72376" y="1924354"/>
                          <a:pt x="58114" y="1708948"/>
                          <a:pt x="0" y="1567077"/>
                        </a:cubicBezTo>
                        <a:cubicBezTo>
                          <a:pt x="-58114" y="1425206"/>
                          <a:pt x="37304" y="1218126"/>
                          <a:pt x="0" y="877107"/>
                        </a:cubicBezTo>
                        <a:close/>
                      </a:path>
                      <a:path w="7981670" h="5262534" stroke="0" extrusionOk="0">
                        <a:moveTo>
                          <a:pt x="0" y="877107"/>
                        </a:moveTo>
                        <a:cubicBezTo>
                          <a:pt x="99255" y="432423"/>
                          <a:pt x="448259" y="18923"/>
                          <a:pt x="877107" y="0"/>
                        </a:cubicBezTo>
                        <a:cubicBezTo>
                          <a:pt x="1035288" y="-27269"/>
                          <a:pt x="1419599" y="43012"/>
                          <a:pt x="1567788" y="0"/>
                        </a:cubicBezTo>
                        <a:cubicBezTo>
                          <a:pt x="1715977" y="-43012"/>
                          <a:pt x="2017370" y="41669"/>
                          <a:pt x="2133921" y="0"/>
                        </a:cubicBezTo>
                        <a:cubicBezTo>
                          <a:pt x="2250472" y="-41669"/>
                          <a:pt x="2579719" y="25336"/>
                          <a:pt x="2824602" y="0"/>
                        </a:cubicBezTo>
                        <a:cubicBezTo>
                          <a:pt x="3069485" y="-25336"/>
                          <a:pt x="3169216" y="62747"/>
                          <a:pt x="3453009" y="0"/>
                        </a:cubicBezTo>
                        <a:cubicBezTo>
                          <a:pt x="3736802" y="-62747"/>
                          <a:pt x="3799782" y="25105"/>
                          <a:pt x="4019142" y="0"/>
                        </a:cubicBezTo>
                        <a:cubicBezTo>
                          <a:pt x="4238502" y="-25105"/>
                          <a:pt x="4321177" y="22524"/>
                          <a:pt x="4522999" y="0"/>
                        </a:cubicBezTo>
                        <a:cubicBezTo>
                          <a:pt x="4724821" y="-22524"/>
                          <a:pt x="4906799" y="5552"/>
                          <a:pt x="5089132" y="0"/>
                        </a:cubicBezTo>
                        <a:cubicBezTo>
                          <a:pt x="5271465" y="-5552"/>
                          <a:pt x="5364226" y="23398"/>
                          <a:pt x="5468440" y="0"/>
                        </a:cubicBezTo>
                        <a:cubicBezTo>
                          <a:pt x="5572654" y="-23398"/>
                          <a:pt x="5909331" y="12405"/>
                          <a:pt x="6096847" y="0"/>
                        </a:cubicBezTo>
                        <a:cubicBezTo>
                          <a:pt x="6284363" y="-12405"/>
                          <a:pt x="6358450" y="46018"/>
                          <a:pt x="6600705" y="0"/>
                        </a:cubicBezTo>
                        <a:cubicBezTo>
                          <a:pt x="6842960" y="-46018"/>
                          <a:pt x="6901198" y="50083"/>
                          <a:pt x="7104563" y="0"/>
                        </a:cubicBezTo>
                        <a:cubicBezTo>
                          <a:pt x="7507466" y="68915"/>
                          <a:pt x="7894690" y="397968"/>
                          <a:pt x="7981670" y="877107"/>
                        </a:cubicBezTo>
                        <a:cubicBezTo>
                          <a:pt x="8051276" y="1136413"/>
                          <a:pt x="7916534" y="1252836"/>
                          <a:pt x="7981670" y="1531993"/>
                        </a:cubicBezTo>
                        <a:cubicBezTo>
                          <a:pt x="8046806" y="1811150"/>
                          <a:pt x="7970770" y="1904473"/>
                          <a:pt x="7981670" y="2046547"/>
                        </a:cubicBezTo>
                        <a:cubicBezTo>
                          <a:pt x="7992570" y="2188621"/>
                          <a:pt x="7930078" y="2417345"/>
                          <a:pt x="7981670" y="2596184"/>
                        </a:cubicBezTo>
                        <a:cubicBezTo>
                          <a:pt x="8033262" y="2775023"/>
                          <a:pt x="7968714" y="3045075"/>
                          <a:pt x="7981670" y="3180904"/>
                        </a:cubicBezTo>
                        <a:cubicBezTo>
                          <a:pt x="7994626" y="3316733"/>
                          <a:pt x="7914722" y="3620018"/>
                          <a:pt x="7981670" y="3835790"/>
                        </a:cubicBezTo>
                        <a:cubicBezTo>
                          <a:pt x="8048618" y="4051562"/>
                          <a:pt x="7980441" y="4151751"/>
                          <a:pt x="7981670" y="4385427"/>
                        </a:cubicBezTo>
                        <a:cubicBezTo>
                          <a:pt x="7953915" y="4855841"/>
                          <a:pt x="7596459" y="5158234"/>
                          <a:pt x="7104563" y="5262534"/>
                        </a:cubicBezTo>
                        <a:cubicBezTo>
                          <a:pt x="6842621" y="5301299"/>
                          <a:pt x="6746065" y="5212480"/>
                          <a:pt x="6476156" y="5262534"/>
                        </a:cubicBezTo>
                        <a:cubicBezTo>
                          <a:pt x="6206247" y="5312588"/>
                          <a:pt x="6253164" y="5247101"/>
                          <a:pt x="6034573" y="5262534"/>
                        </a:cubicBezTo>
                        <a:cubicBezTo>
                          <a:pt x="5815982" y="5277967"/>
                          <a:pt x="5819743" y="5251438"/>
                          <a:pt x="5655264" y="5262534"/>
                        </a:cubicBezTo>
                        <a:cubicBezTo>
                          <a:pt x="5490785" y="5273630"/>
                          <a:pt x="5258784" y="5246074"/>
                          <a:pt x="5089132" y="5262534"/>
                        </a:cubicBezTo>
                        <a:cubicBezTo>
                          <a:pt x="4919480" y="5278994"/>
                          <a:pt x="4764910" y="5221929"/>
                          <a:pt x="4460725" y="5262534"/>
                        </a:cubicBezTo>
                        <a:cubicBezTo>
                          <a:pt x="4156540" y="5303139"/>
                          <a:pt x="4046710" y="5210218"/>
                          <a:pt x="3894592" y="5262534"/>
                        </a:cubicBezTo>
                        <a:cubicBezTo>
                          <a:pt x="3742474" y="5314850"/>
                          <a:pt x="3560711" y="5232899"/>
                          <a:pt x="3328460" y="5262534"/>
                        </a:cubicBezTo>
                        <a:cubicBezTo>
                          <a:pt x="3096209" y="5292169"/>
                          <a:pt x="2992589" y="5251829"/>
                          <a:pt x="2700053" y="5262534"/>
                        </a:cubicBezTo>
                        <a:cubicBezTo>
                          <a:pt x="2407517" y="5273239"/>
                          <a:pt x="2460953" y="5209944"/>
                          <a:pt x="2258470" y="5262534"/>
                        </a:cubicBezTo>
                        <a:cubicBezTo>
                          <a:pt x="2055987" y="5315124"/>
                          <a:pt x="1968904" y="5210687"/>
                          <a:pt x="1692338" y="5262534"/>
                        </a:cubicBezTo>
                        <a:cubicBezTo>
                          <a:pt x="1415772" y="5314381"/>
                          <a:pt x="1242777" y="5258886"/>
                          <a:pt x="877107" y="5262534"/>
                        </a:cubicBezTo>
                        <a:cubicBezTo>
                          <a:pt x="351048" y="5388389"/>
                          <a:pt x="27561" y="4791495"/>
                          <a:pt x="0" y="4385427"/>
                        </a:cubicBezTo>
                        <a:cubicBezTo>
                          <a:pt x="-46243" y="4225014"/>
                          <a:pt x="1836" y="4122924"/>
                          <a:pt x="0" y="3905957"/>
                        </a:cubicBezTo>
                        <a:cubicBezTo>
                          <a:pt x="-1836" y="3688990"/>
                          <a:pt x="64868" y="3547209"/>
                          <a:pt x="0" y="3321237"/>
                        </a:cubicBezTo>
                        <a:cubicBezTo>
                          <a:pt x="-64868" y="3095265"/>
                          <a:pt x="26795" y="3042386"/>
                          <a:pt x="0" y="2841766"/>
                        </a:cubicBezTo>
                        <a:cubicBezTo>
                          <a:pt x="-26795" y="2641146"/>
                          <a:pt x="20108" y="2473444"/>
                          <a:pt x="0" y="2362296"/>
                        </a:cubicBezTo>
                        <a:cubicBezTo>
                          <a:pt x="-20108" y="2251148"/>
                          <a:pt x="12320" y="2010927"/>
                          <a:pt x="0" y="1812659"/>
                        </a:cubicBezTo>
                        <a:cubicBezTo>
                          <a:pt x="-12320" y="1614391"/>
                          <a:pt x="82796" y="1123434"/>
                          <a:pt x="0" y="877107"/>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40">
            <a:extLst>
              <a:ext uri="{FF2B5EF4-FFF2-40B4-BE49-F238E27FC236}">
                <a16:creationId xmlns:a16="http://schemas.microsoft.com/office/drawing/2014/main" id="{93012A99-8204-41F7-B504-5BF05A05F4DC}"/>
              </a:ext>
            </a:extLst>
          </p:cNvPr>
          <p:cNvSpPr/>
          <p:nvPr/>
        </p:nvSpPr>
        <p:spPr>
          <a:xfrm>
            <a:off x="543474" y="1210671"/>
            <a:ext cx="8250006" cy="5086311"/>
          </a:xfrm>
          <a:prstGeom prst="roundRect">
            <a:avLst/>
          </a:prstGeom>
          <a:solidFill>
            <a:schemeClr val="bg1">
              <a:lumMod val="6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V</a:t>
            </a:r>
            <a:r>
              <a:rPr kumimoji="0" lang="vi-VN" sz="2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ới quyết tâm chính trị của Đảng, Nhà nước và toàn dân</a:t>
            </a:r>
            <a:r>
              <a:rPr kumimoji="0" lang="en-US" sz="2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vi-VN" sz="2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a:t>
            </a:r>
            <a:r>
              <a:rPr kumimoji="0" lang="en-US" sz="2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vi-VN" sz="2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là tiếp tục đưa đất nước hội nhập ngày càng sâu rộng, toàn diện vào nền kinh tế thế giới, dù trong điều kiện, hoàn cảnh nào, Nhà nước ta vẫn luôn phát huy vai trò của một nhà nước pháp quyền XHCN; nắm vững và thực hiện tốt quan điểm của Đảng là kiên quyết giữ vững độc lập, tự chủ đi đôi với mở rộng hợp tác quốc tế, đa phương hóa, đa dạng hóa quan hệ đối ngoại, vững bước tiến lên CNXH, vì mục tiêu “dân giàu, nước mạnh, dân chủ, công bằng, văn minh”.</a:t>
            </a:r>
          </a:p>
        </p:txBody>
      </p:sp>
      <p:grpSp>
        <p:nvGrpSpPr>
          <p:cNvPr id="17" name="Group 16">
            <a:extLst>
              <a:ext uri="{FF2B5EF4-FFF2-40B4-BE49-F238E27FC236}">
                <a16:creationId xmlns:a16="http://schemas.microsoft.com/office/drawing/2014/main" id="{DB61824E-0B3D-4B40-BD4D-82ABA85DA5E7}"/>
              </a:ext>
            </a:extLst>
          </p:cNvPr>
          <p:cNvGrpSpPr/>
          <p:nvPr/>
        </p:nvGrpSpPr>
        <p:grpSpPr>
          <a:xfrm>
            <a:off x="2006244" y="0"/>
            <a:ext cx="8647967" cy="1005436"/>
            <a:chOff x="2006244" y="0"/>
            <a:chExt cx="8647967" cy="1005436"/>
          </a:xfrm>
        </p:grpSpPr>
        <p:sp>
          <p:nvSpPr>
            <p:cNvPr id="21" name="Freeform: Shape 20">
              <a:extLst>
                <a:ext uri="{FF2B5EF4-FFF2-40B4-BE49-F238E27FC236}">
                  <a16:creationId xmlns:a16="http://schemas.microsoft.com/office/drawing/2014/main" id="{37432459-211C-4E62-8930-84E2FE91A527}"/>
                </a:ext>
              </a:extLst>
            </p:cNvPr>
            <p:cNvSpPr/>
            <p:nvPr/>
          </p:nvSpPr>
          <p:spPr>
            <a:xfrm rot="14842642">
              <a:off x="10041908" y="206882"/>
              <a:ext cx="641283" cy="289560"/>
            </a:xfrm>
            <a:custGeom>
              <a:avLst/>
              <a:gdLst>
                <a:gd name="connsiteX0" fmla="*/ 61821 w 641283"/>
                <a:gd name="connsiteY0" fmla="*/ 0 h 289560"/>
                <a:gd name="connsiteX1" fmla="*/ 861 w 641283"/>
                <a:gd name="connsiteY1" fmla="*/ 76200 h 289560"/>
                <a:gd name="connsiteX2" fmla="*/ 61821 w 641283"/>
                <a:gd name="connsiteY2" fmla="*/ 259080 h 289560"/>
                <a:gd name="connsiteX3" fmla="*/ 107541 w 641283"/>
                <a:gd name="connsiteY3" fmla="*/ 289560 h 289560"/>
                <a:gd name="connsiteX4" fmla="*/ 290421 w 641283"/>
                <a:gd name="connsiteY4" fmla="*/ 198120 h 289560"/>
                <a:gd name="connsiteX5" fmla="*/ 320901 w 641283"/>
                <a:gd name="connsiteY5" fmla="*/ 76200 h 289560"/>
                <a:gd name="connsiteX6" fmla="*/ 259941 w 641283"/>
                <a:gd name="connsiteY6" fmla="*/ 60960 h 289560"/>
                <a:gd name="connsiteX7" fmla="*/ 244701 w 641283"/>
                <a:gd name="connsiteY7" fmla="*/ 137160 h 289560"/>
                <a:gd name="connsiteX8" fmla="*/ 351381 w 641283"/>
                <a:gd name="connsiteY8" fmla="*/ 289560 h 289560"/>
                <a:gd name="connsiteX9" fmla="*/ 579981 w 641283"/>
                <a:gd name="connsiteY9" fmla="*/ 243840 h 289560"/>
                <a:gd name="connsiteX10" fmla="*/ 625701 w 641283"/>
                <a:gd name="connsiteY10" fmla="*/ 198120 h 289560"/>
                <a:gd name="connsiteX11" fmla="*/ 640941 w 641283"/>
                <a:gd name="connsiteY11" fmla="*/ 60960 h 28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1283" h="289560" extrusionOk="0">
                  <a:moveTo>
                    <a:pt x="61821" y="0"/>
                  </a:moveTo>
                  <a:cubicBezTo>
                    <a:pt x="40848" y="26983"/>
                    <a:pt x="8703" y="41691"/>
                    <a:pt x="861" y="76200"/>
                  </a:cubicBezTo>
                  <a:cubicBezTo>
                    <a:pt x="-6219" y="123263"/>
                    <a:pt x="31055" y="220170"/>
                    <a:pt x="61821" y="259080"/>
                  </a:cubicBezTo>
                  <a:cubicBezTo>
                    <a:pt x="76100" y="267756"/>
                    <a:pt x="91567" y="278452"/>
                    <a:pt x="107541" y="289560"/>
                  </a:cubicBezTo>
                  <a:cubicBezTo>
                    <a:pt x="181581" y="275749"/>
                    <a:pt x="253965" y="271560"/>
                    <a:pt x="290421" y="198120"/>
                  </a:cubicBezTo>
                  <a:cubicBezTo>
                    <a:pt x="309155" y="160652"/>
                    <a:pt x="320901" y="76200"/>
                    <a:pt x="320901" y="76200"/>
                  </a:cubicBezTo>
                  <a:cubicBezTo>
                    <a:pt x="302381" y="69160"/>
                    <a:pt x="275839" y="50467"/>
                    <a:pt x="259941" y="60960"/>
                  </a:cubicBezTo>
                  <a:cubicBezTo>
                    <a:pt x="238141" y="77283"/>
                    <a:pt x="235105" y="109422"/>
                    <a:pt x="244701" y="137160"/>
                  </a:cubicBezTo>
                  <a:cubicBezTo>
                    <a:pt x="272059" y="276145"/>
                    <a:pt x="269916" y="261818"/>
                    <a:pt x="351381" y="289560"/>
                  </a:cubicBezTo>
                  <a:cubicBezTo>
                    <a:pt x="449453" y="284146"/>
                    <a:pt x="505561" y="309120"/>
                    <a:pt x="579981" y="243840"/>
                  </a:cubicBezTo>
                  <a:cubicBezTo>
                    <a:pt x="600690" y="231926"/>
                    <a:pt x="607611" y="216530"/>
                    <a:pt x="625701" y="198120"/>
                  </a:cubicBezTo>
                  <a:cubicBezTo>
                    <a:pt x="643791" y="97969"/>
                    <a:pt x="643589" y="153113"/>
                    <a:pt x="640941" y="60960"/>
                  </a:cubicBezTo>
                </a:path>
              </a:pathLst>
            </a:custGeom>
            <a:noFill/>
            <a:ln w="28575">
              <a:solidFill>
                <a:schemeClr val="tx1">
                  <a:lumMod val="85000"/>
                  <a:lumOff val="15000"/>
                </a:schemeClr>
              </a:solidFill>
              <a:extLst>
                <a:ext uri="{C807C97D-BFC1-408E-A445-0C87EB9F89A2}">
                  <ask:lineSketchStyleProps xmlns:ask="http://schemas.microsoft.com/office/drawing/2018/sketchyshapes" sd="882675054">
                    <a:custGeom>
                      <a:avLst/>
                      <a:gdLst>
                        <a:gd name="connsiteX0" fmla="*/ 61821 w 641283"/>
                        <a:gd name="connsiteY0" fmla="*/ 0 h 289560"/>
                        <a:gd name="connsiteX1" fmla="*/ 861 w 641283"/>
                        <a:gd name="connsiteY1" fmla="*/ 76200 h 289560"/>
                        <a:gd name="connsiteX2" fmla="*/ 61821 w 641283"/>
                        <a:gd name="connsiteY2" fmla="*/ 259080 h 289560"/>
                        <a:gd name="connsiteX3" fmla="*/ 107541 w 641283"/>
                        <a:gd name="connsiteY3" fmla="*/ 289560 h 289560"/>
                        <a:gd name="connsiteX4" fmla="*/ 290421 w 641283"/>
                        <a:gd name="connsiteY4" fmla="*/ 198120 h 289560"/>
                        <a:gd name="connsiteX5" fmla="*/ 320901 w 641283"/>
                        <a:gd name="connsiteY5" fmla="*/ 76200 h 289560"/>
                        <a:gd name="connsiteX6" fmla="*/ 259941 w 641283"/>
                        <a:gd name="connsiteY6" fmla="*/ 60960 h 289560"/>
                        <a:gd name="connsiteX7" fmla="*/ 244701 w 641283"/>
                        <a:gd name="connsiteY7" fmla="*/ 137160 h 289560"/>
                        <a:gd name="connsiteX8" fmla="*/ 351381 w 641283"/>
                        <a:gd name="connsiteY8" fmla="*/ 289560 h 289560"/>
                        <a:gd name="connsiteX9" fmla="*/ 579981 w 641283"/>
                        <a:gd name="connsiteY9" fmla="*/ 243840 h 289560"/>
                        <a:gd name="connsiteX10" fmla="*/ 625701 w 641283"/>
                        <a:gd name="connsiteY10" fmla="*/ 198120 h 289560"/>
                        <a:gd name="connsiteX11" fmla="*/ 640941 w 641283"/>
                        <a:gd name="connsiteY11" fmla="*/ 60960 h 28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1283" h="289560">
                          <a:moveTo>
                            <a:pt x="61821" y="0"/>
                          </a:moveTo>
                          <a:cubicBezTo>
                            <a:pt x="41501" y="25400"/>
                            <a:pt x="5461" y="43999"/>
                            <a:pt x="861" y="76200"/>
                          </a:cubicBezTo>
                          <a:cubicBezTo>
                            <a:pt x="-5189" y="118552"/>
                            <a:pt x="21201" y="218460"/>
                            <a:pt x="61821" y="259080"/>
                          </a:cubicBezTo>
                          <a:cubicBezTo>
                            <a:pt x="74773" y="272032"/>
                            <a:pt x="92301" y="279400"/>
                            <a:pt x="107541" y="289560"/>
                          </a:cubicBezTo>
                          <a:cubicBezTo>
                            <a:pt x="181886" y="270974"/>
                            <a:pt x="251600" y="275761"/>
                            <a:pt x="290421" y="198120"/>
                          </a:cubicBezTo>
                          <a:cubicBezTo>
                            <a:pt x="309155" y="160652"/>
                            <a:pt x="320901" y="76200"/>
                            <a:pt x="320901" y="76200"/>
                          </a:cubicBezTo>
                          <a:cubicBezTo>
                            <a:pt x="300581" y="71120"/>
                            <a:pt x="276297" y="47876"/>
                            <a:pt x="259941" y="60960"/>
                          </a:cubicBezTo>
                          <a:cubicBezTo>
                            <a:pt x="239714" y="77141"/>
                            <a:pt x="239274" y="111832"/>
                            <a:pt x="244701" y="137160"/>
                          </a:cubicBezTo>
                          <a:cubicBezTo>
                            <a:pt x="274550" y="276455"/>
                            <a:pt x="270280" y="262526"/>
                            <a:pt x="351381" y="289560"/>
                          </a:cubicBezTo>
                          <a:cubicBezTo>
                            <a:pt x="447283" y="280842"/>
                            <a:pt x="507041" y="295940"/>
                            <a:pt x="579981" y="243840"/>
                          </a:cubicBezTo>
                          <a:cubicBezTo>
                            <a:pt x="597519" y="231313"/>
                            <a:pt x="610461" y="213360"/>
                            <a:pt x="625701" y="198120"/>
                          </a:cubicBezTo>
                          <a:cubicBezTo>
                            <a:pt x="644926" y="101995"/>
                            <a:pt x="640941" y="147823"/>
                            <a:pt x="640941" y="60960"/>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Freeform: Shape 21">
              <a:extLst>
                <a:ext uri="{FF2B5EF4-FFF2-40B4-BE49-F238E27FC236}">
                  <a16:creationId xmlns:a16="http://schemas.microsoft.com/office/drawing/2014/main" id="{AC19EEFE-F953-48EC-8F45-663A9CC19CAD}"/>
                </a:ext>
              </a:extLst>
            </p:cNvPr>
            <p:cNvSpPr/>
            <p:nvPr/>
          </p:nvSpPr>
          <p:spPr>
            <a:xfrm>
              <a:off x="2315619" y="44212"/>
              <a:ext cx="641283" cy="289560"/>
            </a:xfrm>
            <a:custGeom>
              <a:avLst/>
              <a:gdLst>
                <a:gd name="connsiteX0" fmla="*/ 61821 w 641283"/>
                <a:gd name="connsiteY0" fmla="*/ 0 h 289560"/>
                <a:gd name="connsiteX1" fmla="*/ 861 w 641283"/>
                <a:gd name="connsiteY1" fmla="*/ 76200 h 289560"/>
                <a:gd name="connsiteX2" fmla="*/ 61821 w 641283"/>
                <a:gd name="connsiteY2" fmla="*/ 259080 h 289560"/>
                <a:gd name="connsiteX3" fmla="*/ 107541 w 641283"/>
                <a:gd name="connsiteY3" fmla="*/ 289560 h 289560"/>
                <a:gd name="connsiteX4" fmla="*/ 290421 w 641283"/>
                <a:gd name="connsiteY4" fmla="*/ 198120 h 289560"/>
                <a:gd name="connsiteX5" fmla="*/ 320901 w 641283"/>
                <a:gd name="connsiteY5" fmla="*/ 76200 h 289560"/>
                <a:gd name="connsiteX6" fmla="*/ 259941 w 641283"/>
                <a:gd name="connsiteY6" fmla="*/ 60960 h 289560"/>
                <a:gd name="connsiteX7" fmla="*/ 244701 w 641283"/>
                <a:gd name="connsiteY7" fmla="*/ 137160 h 289560"/>
                <a:gd name="connsiteX8" fmla="*/ 351381 w 641283"/>
                <a:gd name="connsiteY8" fmla="*/ 289560 h 289560"/>
                <a:gd name="connsiteX9" fmla="*/ 579981 w 641283"/>
                <a:gd name="connsiteY9" fmla="*/ 243840 h 289560"/>
                <a:gd name="connsiteX10" fmla="*/ 625701 w 641283"/>
                <a:gd name="connsiteY10" fmla="*/ 198120 h 289560"/>
                <a:gd name="connsiteX11" fmla="*/ 640941 w 641283"/>
                <a:gd name="connsiteY11" fmla="*/ 60960 h 28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1283" h="289560" extrusionOk="0">
                  <a:moveTo>
                    <a:pt x="61821" y="0"/>
                  </a:moveTo>
                  <a:cubicBezTo>
                    <a:pt x="40848" y="26983"/>
                    <a:pt x="8703" y="41691"/>
                    <a:pt x="861" y="76200"/>
                  </a:cubicBezTo>
                  <a:cubicBezTo>
                    <a:pt x="-6219" y="123263"/>
                    <a:pt x="31055" y="220170"/>
                    <a:pt x="61821" y="259080"/>
                  </a:cubicBezTo>
                  <a:cubicBezTo>
                    <a:pt x="76100" y="267756"/>
                    <a:pt x="91567" y="278452"/>
                    <a:pt x="107541" y="289560"/>
                  </a:cubicBezTo>
                  <a:cubicBezTo>
                    <a:pt x="181581" y="275749"/>
                    <a:pt x="253965" y="271560"/>
                    <a:pt x="290421" y="198120"/>
                  </a:cubicBezTo>
                  <a:cubicBezTo>
                    <a:pt x="309155" y="160652"/>
                    <a:pt x="320901" y="76200"/>
                    <a:pt x="320901" y="76200"/>
                  </a:cubicBezTo>
                  <a:cubicBezTo>
                    <a:pt x="302381" y="69160"/>
                    <a:pt x="275839" y="50467"/>
                    <a:pt x="259941" y="60960"/>
                  </a:cubicBezTo>
                  <a:cubicBezTo>
                    <a:pt x="238141" y="77283"/>
                    <a:pt x="235105" y="109422"/>
                    <a:pt x="244701" y="137160"/>
                  </a:cubicBezTo>
                  <a:cubicBezTo>
                    <a:pt x="272059" y="276145"/>
                    <a:pt x="269916" y="261818"/>
                    <a:pt x="351381" y="289560"/>
                  </a:cubicBezTo>
                  <a:cubicBezTo>
                    <a:pt x="449453" y="284146"/>
                    <a:pt x="505561" y="309120"/>
                    <a:pt x="579981" y="243840"/>
                  </a:cubicBezTo>
                  <a:cubicBezTo>
                    <a:pt x="600690" y="231926"/>
                    <a:pt x="607611" y="216530"/>
                    <a:pt x="625701" y="198120"/>
                  </a:cubicBezTo>
                  <a:cubicBezTo>
                    <a:pt x="643791" y="97969"/>
                    <a:pt x="643589" y="153113"/>
                    <a:pt x="640941" y="60960"/>
                  </a:cubicBezTo>
                </a:path>
              </a:pathLst>
            </a:custGeom>
            <a:noFill/>
            <a:ln w="28575">
              <a:solidFill>
                <a:schemeClr val="tx1">
                  <a:lumMod val="85000"/>
                  <a:lumOff val="15000"/>
                </a:schemeClr>
              </a:solidFill>
              <a:extLst>
                <a:ext uri="{C807C97D-BFC1-408E-A445-0C87EB9F89A2}">
                  <ask:lineSketchStyleProps xmlns:ask="http://schemas.microsoft.com/office/drawing/2018/sketchyshapes" sd="882675054">
                    <a:custGeom>
                      <a:avLst/>
                      <a:gdLst>
                        <a:gd name="connsiteX0" fmla="*/ 61821 w 641283"/>
                        <a:gd name="connsiteY0" fmla="*/ 0 h 289560"/>
                        <a:gd name="connsiteX1" fmla="*/ 861 w 641283"/>
                        <a:gd name="connsiteY1" fmla="*/ 76200 h 289560"/>
                        <a:gd name="connsiteX2" fmla="*/ 61821 w 641283"/>
                        <a:gd name="connsiteY2" fmla="*/ 259080 h 289560"/>
                        <a:gd name="connsiteX3" fmla="*/ 107541 w 641283"/>
                        <a:gd name="connsiteY3" fmla="*/ 289560 h 289560"/>
                        <a:gd name="connsiteX4" fmla="*/ 290421 w 641283"/>
                        <a:gd name="connsiteY4" fmla="*/ 198120 h 289560"/>
                        <a:gd name="connsiteX5" fmla="*/ 320901 w 641283"/>
                        <a:gd name="connsiteY5" fmla="*/ 76200 h 289560"/>
                        <a:gd name="connsiteX6" fmla="*/ 259941 w 641283"/>
                        <a:gd name="connsiteY6" fmla="*/ 60960 h 289560"/>
                        <a:gd name="connsiteX7" fmla="*/ 244701 w 641283"/>
                        <a:gd name="connsiteY7" fmla="*/ 137160 h 289560"/>
                        <a:gd name="connsiteX8" fmla="*/ 351381 w 641283"/>
                        <a:gd name="connsiteY8" fmla="*/ 289560 h 289560"/>
                        <a:gd name="connsiteX9" fmla="*/ 579981 w 641283"/>
                        <a:gd name="connsiteY9" fmla="*/ 243840 h 289560"/>
                        <a:gd name="connsiteX10" fmla="*/ 625701 w 641283"/>
                        <a:gd name="connsiteY10" fmla="*/ 198120 h 289560"/>
                        <a:gd name="connsiteX11" fmla="*/ 640941 w 641283"/>
                        <a:gd name="connsiteY11" fmla="*/ 60960 h 28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1283" h="289560">
                          <a:moveTo>
                            <a:pt x="61821" y="0"/>
                          </a:moveTo>
                          <a:cubicBezTo>
                            <a:pt x="41501" y="25400"/>
                            <a:pt x="5461" y="43999"/>
                            <a:pt x="861" y="76200"/>
                          </a:cubicBezTo>
                          <a:cubicBezTo>
                            <a:pt x="-5189" y="118552"/>
                            <a:pt x="21201" y="218460"/>
                            <a:pt x="61821" y="259080"/>
                          </a:cubicBezTo>
                          <a:cubicBezTo>
                            <a:pt x="74773" y="272032"/>
                            <a:pt x="92301" y="279400"/>
                            <a:pt x="107541" y="289560"/>
                          </a:cubicBezTo>
                          <a:cubicBezTo>
                            <a:pt x="181886" y="270974"/>
                            <a:pt x="251600" y="275761"/>
                            <a:pt x="290421" y="198120"/>
                          </a:cubicBezTo>
                          <a:cubicBezTo>
                            <a:pt x="309155" y="160652"/>
                            <a:pt x="320901" y="76200"/>
                            <a:pt x="320901" y="76200"/>
                          </a:cubicBezTo>
                          <a:cubicBezTo>
                            <a:pt x="300581" y="71120"/>
                            <a:pt x="276297" y="47876"/>
                            <a:pt x="259941" y="60960"/>
                          </a:cubicBezTo>
                          <a:cubicBezTo>
                            <a:pt x="239714" y="77141"/>
                            <a:pt x="239274" y="111832"/>
                            <a:pt x="244701" y="137160"/>
                          </a:cubicBezTo>
                          <a:cubicBezTo>
                            <a:pt x="274550" y="276455"/>
                            <a:pt x="270280" y="262526"/>
                            <a:pt x="351381" y="289560"/>
                          </a:cubicBezTo>
                          <a:cubicBezTo>
                            <a:pt x="447283" y="280842"/>
                            <a:pt x="507041" y="295940"/>
                            <a:pt x="579981" y="243840"/>
                          </a:cubicBezTo>
                          <a:cubicBezTo>
                            <a:pt x="597519" y="231313"/>
                            <a:pt x="610461" y="213360"/>
                            <a:pt x="625701" y="198120"/>
                          </a:cubicBezTo>
                          <a:cubicBezTo>
                            <a:pt x="644926" y="101995"/>
                            <a:pt x="640941" y="147823"/>
                            <a:pt x="640941" y="60960"/>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44162BBE-AB9B-41B4-8C66-483A02575A06}"/>
                </a:ext>
              </a:extLst>
            </p:cNvPr>
            <p:cNvSpPr txBox="1"/>
            <p:nvPr/>
          </p:nvSpPr>
          <p:spPr>
            <a:xfrm>
              <a:off x="2299789" y="200127"/>
              <a:ext cx="8080102" cy="584775"/>
            </a:xfrm>
            <a:custGeom>
              <a:avLst/>
              <a:gdLst>
                <a:gd name="connsiteX0" fmla="*/ 0 w 8080102"/>
                <a:gd name="connsiteY0" fmla="*/ 0 h 584775"/>
                <a:gd name="connsiteX1" fmla="*/ 430939 w 8080102"/>
                <a:gd name="connsiteY1" fmla="*/ 0 h 584775"/>
                <a:gd name="connsiteX2" fmla="*/ 942679 w 8080102"/>
                <a:gd name="connsiteY2" fmla="*/ 0 h 584775"/>
                <a:gd name="connsiteX3" fmla="*/ 1777622 w 8080102"/>
                <a:gd name="connsiteY3" fmla="*/ 0 h 584775"/>
                <a:gd name="connsiteX4" fmla="*/ 2612566 w 8080102"/>
                <a:gd name="connsiteY4" fmla="*/ 0 h 584775"/>
                <a:gd name="connsiteX5" fmla="*/ 3205107 w 8080102"/>
                <a:gd name="connsiteY5" fmla="*/ 0 h 584775"/>
                <a:gd name="connsiteX6" fmla="*/ 3716847 w 8080102"/>
                <a:gd name="connsiteY6" fmla="*/ 0 h 584775"/>
                <a:gd name="connsiteX7" fmla="*/ 4551791 w 8080102"/>
                <a:gd name="connsiteY7" fmla="*/ 0 h 584775"/>
                <a:gd name="connsiteX8" fmla="*/ 5144332 w 8080102"/>
                <a:gd name="connsiteY8" fmla="*/ 0 h 584775"/>
                <a:gd name="connsiteX9" fmla="*/ 5898474 w 8080102"/>
                <a:gd name="connsiteY9" fmla="*/ 0 h 584775"/>
                <a:gd name="connsiteX10" fmla="*/ 6491015 w 8080102"/>
                <a:gd name="connsiteY10" fmla="*/ 0 h 584775"/>
                <a:gd name="connsiteX11" fmla="*/ 7245158 w 8080102"/>
                <a:gd name="connsiteY11" fmla="*/ 0 h 584775"/>
                <a:gd name="connsiteX12" fmla="*/ 8080102 w 8080102"/>
                <a:gd name="connsiteY12" fmla="*/ 0 h 584775"/>
                <a:gd name="connsiteX13" fmla="*/ 8080102 w 8080102"/>
                <a:gd name="connsiteY13" fmla="*/ 584775 h 584775"/>
                <a:gd name="connsiteX14" fmla="*/ 7245158 w 8080102"/>
                <a:gd name="connsiteY14" fmla="*/ 584775 h 584775"/>
                <a:gd name="connsiteX15" fmla="*/ 6410214 w 8080102"/>
                <a:gd name="connsiteY15" fmla="*/ 584775 h 584775"/>
                <a:gd name="connsiteX16" fmla="*/ 5898474 w 8080102"/>
                <a:gd name="connsiteY16" fmla="*/ 584775 h 584775"/>
                <a:gd name="connsiteX17" fmla="*/ 5144332 w 8080102"/>
                <a:gd name="connsiteY17" fmla="*/ 584775 h 584775"/>
                <a:gd name="connsiteX18" fmla="*/ 4551791 w 8080102"/>
                <a:gd name="connsiteY18" fmla="*/ 584775 h 584775"/>
                <a:gd name="connsiteX19" fmla="*/ 3716847 w 8080102"/>
                <a:gd name="connsiteY19" fmla="*/ 584775 h 584775"/>
                <a:gd name="connsiteX20" fmla="*/ 3285908 w 8080102"/>
                <a:gd name="connsiteY20" fmla="*/ 584775 h 584775"/>
                <a:gd name="connsiteX21" fmla="*/ 2450964 w 8080102"/>
                <a:gd name="connsiteY21" fmla="*/ 584775 h 584775"/>
                <a:gd name="connsiteX22" fmla="*/ 2020025 w 8080102"/>
                <a:gd name="connsiteY22" fmla="*/ 584775 h 584775"/>
                <a:gd name="connsiteX23" fmla="*/ 1346684 w 8080102"/>
                <a:gd name="connsiteY23" fmla="*/ 584775 h 584775"/>
                <a:gd name="connsiteX24" fmla="*/ 915745 w 8080102"/>
                <a:gd name="connsiteY24" fmla="*/ 584775 h 584775"/>
                <a:gd name="connsiteX25" fmla="*/ 0 w 8080102"/>
                <a:gd name="connsiteY25" fmla="*/ 584775 h 584775"/>
                <a:gd name="connsiteX26" fmla="*/ 0 w 8080102"/>
                <a:gd name="connsiteY26"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080102" h="584775" fill="none" extrusionOk="0">
                  <a:moveTo>
                    <a:pt x="0" y="0"/>
                  </a:moveTo>
                  <a:cubicBezTo>
                    <a:pt x="157323" y="4650"/>
                    <a:pt x="337266" y="-20688"/>
                    <a:pt x="430939" y="0"/>
                  </a:cubicBezTo>
                  <a:cubicBezTo>
                    <a:pt x="524612" y="20688"/>
                    <a:pt x="807225" y="17733"/>
                    <a:pt x="942679" y="0"/>
                  </a:cubicBezTo>
                  <a:cubicBezTo>
                    <a:pt x="1078133" y="-17733"/>
                    <a:pt x="1426731" y="-37821"/>
                    <a:pt x="1777622" y="0"/>
                  </a:cubicBezTo>
                  <a:cubicBezTo>
                    <a:pt x="2128513" y="37821"/>
                    <a:pt x="2364503" y="-15910"/>
                    <a:pt x="2612566" y="0"/>
                  </a:cubicBezTo>
                  <a:cubicBezTo>
                    <a:pt x="2860629" y="15910"/>
                    <a:pt x="2911783" y="25758"/>
                    <a:pt x="3205107" y="0"/>
                  </a:cubicBezTo>
                  <a:cubicBezTo>
                    <a:pt x="3498431" y="-25758"/>
                    <a:pt x="3534279" y="720"/>
                    <a:pt x="3716847" y="0"/>
                  </a:cubicBezTo>
                  <a:cubicBezTo>
                    <a:pt x="3899415" y="-720"/>
                    <a:pt x="4167846" y="27507"/>
                    <a:pt x="4551791" y="0"/>
                  </a:cubicBezTo>
                  <a:cubicBezTo>
                    <a:pt x="4935736" y="-27507"/>
                    <a:pt x="5022173" y="-15758"/>
                    <a:pt x="5144332" y="0"/>
                  </a:cubicBezTo>
                  <a:cubicBezTo>
                    <a:pt x="5266491" y="15758"/>
                    <a:pt x="5594540" y="-13665"/>
                    <a:pt x="5898474" y="0"/>
                  </a:cubicBezTo>
                  <a:cubicBezTo>
                    <a:pt x="6202408" y="13665"/>
                    <a:pt x="6209866" y="-19817"/>
                    <a:pt x="6491015" y="0"/>
                  </a:cubicBezTo>
                  <a:cubicBezTo>
                    <a:pt x="6772164" y="19817"/>
                    <a:pt x="7019839" y="-7421"/>
                    <a:pt x="7245158" y="0"/>
                  </a:cubicBezTo>
                  <a:cubicBezTo>
                    <a:pt x="7470477" y="7421"/>
                    <a:pt x="7796717" y="25219"/>
                    <a:pt x="8080102" y="0"/>
                  </a:cubicBezTo>
                  <a:cubicBezTo>
                    <a:pt x="8099006" y="164307"/>
                    <a:pt x="8094595" y="403228"/>
                    <a:pt x="8080102" y="584775"/>
                  </a:cubicBezTo>
                  <a:cubicBezTo>
                    <a:pt x="7715475" y="567014"/>
                    <a:pt x="7499155" y="608997"/>
                    <a:pt x="7245158" y="584775"/>
                  </a:cubicBezTo>
                  <a:cubicBezTo>
                    <a:pt x="6991161" y="560553"/>
                    <a:pt x="6774807" y="569964"/>
                    <a:pt x="6410214" y="584775"/>
                  </a:cubicBezTo>
                  <a:cubicBezTo>
                    <a:pt x="6045621" y="599586"/>
                    <a:pt x="6118142" y="593660"/>
                    <a:pt x="5898474" y="584775"/>
                  </a:cubicBezTo>
                  <a:cubicBezTo>
                    <a:pt x="5678806" y="575890"/>
                    <a:pt x="5314346" y="620855"/>
                    <a:pt x="5144332" y="584775"/>
                  </a:cubicBezTo>
                  <a:cubicBezTo>
                    <a:pt x="4974318" y="548695"/>
                    <a:pt x="4831706" y="598178"/>
                    <a:pt x="4551791" y="584775"/>
                  </a:cubicBezTo>
                  <a:cubicBezTo>
                    <a:pt x="4271876" y="571372"/>
                    <a:pt x="4096430" y="605269"/>
                    <a:pt x="3716847" y="584775"/>
                  </a:cubicBezTo>
                  <a:cubicBezTo>
                    <a:pt x="3337264" y="564281"/>
                    <a:pt x="3416022" y="577814"/>
                    <a:pt x="3285908" y="584775"/>
                  </a:cubicBezTo>
                  <a:cubicBezTo>
                    <a:pt x="3155794" y="591736"/>
                    <a:pt x="2823292" y="570575"/>
                    <a:pt x="2450964" y="584775"/>
                  </a:cubicBezTo>
                  <a:cubicBezTo>
                    <a:pt x="2078636" y="598975"/>
                    <a:pt x="2209906" y="583889"/>
                    <a:pt x="2020025" y="584775"/>
                  </a:cubicBezTo>
                  <a:cubicBezTo>
                    <a:pt x="1830144" y="585661"/>
                    <a:pt x="1603775" y="583222"/>
                    <a:pt x="1346684" y="584775"/>
                  </a:cubicBezTo>
                  <a:cubicBezTo>
                    <a:pt x="1089593" y="586328"/>
                    <a:pt x="1014284" y="590982"/>
                    <a:pt x="915745" y="584775"/>
                  </a:cubicBezTo>
                  <a:cubicBezTo>
                    <a:pt x="817206" y="578568"/>
                    <a:pt x="236566" y="622960"/>
                    <a:pt x="0" y="584775"/>
                  </a:cubicBezTo>
                  <a:cubicBezTo>
                    <a:pt x="-24430" y="443225"/>
                    <a:pt x="10696" y="168395"/>
                    <a:pt x="0" y="0"/>
                  </a:cubicBezTo>
                  <a:close/>
                </a:path>
                <a:path w="8080102" h="584775" stroke="0" extrusionOk="0">
                  <a:moveTo>
                    <a:pt x="0" y="0"/>
                  </a:moveTo>
                  <a:cubicBezTo>
                    <a:pt x="173655" y="4309"/>
                    <a:pt x="459802" y="-165"/>
                    <a:pt x="673342" y="0"/>
                  </a:cubicBezTo>
                  <a:cubicBezTo>
                    <a:pt x="886882" y="165"/>
                    <a:pt x="1182397" y="-4180"/>
                    <a:pt x="1346684" y="0"/>
                  </a:cubicBezTo>
                  <a:cubicBezTo>
                    <a:pt x="1510971" y="4180"/>
                    <a:pt x="1614436" y="15821"/>
                    <a:pt x="1777622" y="0"/>
                  </a:cubicBezTo>
                  <a:cubicBezTo>
                    <a:pt x="1940808" y="-15821"/>
                    <a:pt x="2097840" y="-6411"/>
                    <a:pt x="2208561" y="0"/>
                  </a:cubicBezTo>
                  <a:cubicBezTo>
                    <a:pt x="2319282" y="6411"/>
                    <a:pt x="2563167" y="15728"/>
                    <a:pt x="2720301" y="0"/>
                  </a:cubicBezTo>
                  <a:cubicBezTo>
                    <a:pt x="2877435" y="-15728"/>
                    <a:pt x="3082364" y="28542"/>
                    <a:pt x="3312842" y="0"/>
                  </a:cubicBezTo>
                  <a:cubicBezTo>
                    <a:pt x="3543320" y="-28542"/>
                    <a:pt x="3724425" y="-28765"/>
                    <a:pt x="3905383" y="0"/>
                  </a:cubicBezTo>
                  <a:cubicBezTo>
                    <a:pt x="4086341" y="28765"/>
                    <a:pt x="4235590" y="-17831"/>
                    <a:pt x="4336321" y="0"/>
                  </a:cubicBezTo>
                  <a:cubicBezTo>
                    <a:pt x="4437052" y="17831"/>
                    <a:pt x="4605412" y="66"/>
                    <a:pt x="4848061" y="0"/>
                  </a:cubicBezTo>
                  <a:cubicBezTo>
                    <a:pt x="5090710" y="-66"/>
                    <a:pt x="5121815" y="16179"/>
                    <a:pt x="5359801" y="0"/>
                  </a:cubicBezTo>
                  <a:cubicBezTo>
                    <a:pt x="5597787" y="-16179"/>
                    <a:pt x="5781526" y="40329"/>
                    <a:pt x="6194745" y="0"/>
                  </a:cubicBezTo>
                  <a:cubicBezTo>
                    <a:pt x="6607964" y="-40329"/>
                    <a:pt x="6537821" y="12915"/>
                    <a:pt x="6787286" y="0"/>
                  </a:cubicBezTo>
                  <a:cubicBezTo>
                    <a:pt x="7036751" y="-12915"/>
                    <a:pt x="7012785" y="16924"/>
                    <a:pt x="7218224" y="0"/>
                  </a:cubicBezTo>
                  <a:cubicBezTo>
                    <a:pt x="7423663" y="-16924"/>
                    <a:pt x="7755436" y="12458"/>
                    <a:pt x="8080102" y="0"/>
                  </a:cubicBezTo>
                  <a:cubicBezTo>
                    <a:pt x="8090969" y="201617"/>
                    <a:pt x="8101497" y="459471"/>
                    <a:pt x="8080102" y="584775"/>
                  </a:cubicBezTo>
                  <a:cubicBezTo>
                    <a:pt x="7874822" y="593840"/>
                    <a:pt x="7669491" y="592932"/>
                    <a:pt x="7487561" y="584775"/>
                  </a:cubicBezTo>
                  <a:cubicBezTo>
                    <a:pt x="7305631" y="576618"/>
                    <a:pt x="7048754" y="544249"/>
                    <a:pt x="6652617" y="584775"/>
                  </a:cubicBezTo>
                  <a:cubicBezTo>
                    <a:pt x="6256480" y="625301"/>
                    <a:pt x="6416978" y="585564"/>
                    <a:pt x="6221679" y="584775"/>
                  </a:cubicBezTo>
                  <a:cubicBezTo>
                    <a:pt x="6026380" y="583986"/>
                    <a:pt x="5915094" y="565509"/>
                    <a:pt x="5629138" y="584775"/>
                  </a:cubicBezTo>
                  <a:cubicBezTo>
                    <a:pt x="5343182" y="604041"/>
                    <a:pt x="5144550" y="611267"/>
                    <a:pt x="4874995" y="584775"/>
                  </a:cubicBezTo>
                  <a:cubicBezTo>
                    <a:pt x="4605440" y="558283"/>
                    <a:pt x="4266724" y="610763"/>
                    <a:pt x="4040051" y="584775"/>
                  </a:cubicBezTo>
                  <a:cubicBezTo>
                    <a:pt x="3813378" y="558787"/>
                    <a:pt x="3624078" y="611229"/>
                    <a:pt x="3447510" y="584775"/>
                  </a:cubicBezTo>
                  <a:cubicBezTo>
                    <a:pt x="3270942" y="558321"/>
                    <a:pt x="3100422" y="605797"/>
                    <a:pt x="2935770" y="584775"/>
                  </a:cubicBezTo>
                  <a:cubicBezTo>
                    <a:pt x="2771118" y="563753"/>
                    <a:pt x="2597169" y="612424"/>
                    <a:pt x="2343230" y="584775"/>
                  </a:cubicBezTo>
                  <a:cubicBezTo>
                    <a:pt x="2089291" y="557126"/>
                    <a:pt x="1933020" y="558309"/>
                    <a:pt x="1669888" y="584775"/>
                  </a:cubicBezTo>
                  <a:cubicBezTo>
                    <a:pt x="1406756" y="611241"/>
                    <a:pt x="1210956" y="613127"/>
                    <a:pt x="996546" y="584775"/>
                  </a:cubicBezTo>
                  <a:cubicBezTo>
                    <a:pt x="782136" y="556423"/>
                    <a:pt x="212952" y="568950"/>
                    <a:pt x="0" y="584775"/>
                  </a:cubicBezTo>
                  <a:cubicBezTo>
                    <a:pt x="-27710" y="305793"/>
                    <a:pt x="-26053" y="136790"/>
                    <a:pt x="0" y="0"/>
                  </a:cubicBezTo>
                  <a:close/>
                </a:path>
              </a:pathLst>
            </a:custGeom>
            <a:solidFill>
              <a:schemeClr val="bg1">
                <a:lumMod val="75000"/>
              </a:schemeClr>
            </a:solidFill>
            <a:ln w="28575">
              <a:solidFill>
                <a:schemeClr val="tx1"/>
              </a:solidFill>
              <a:extLst>
                <a:ext uri="{C807C97D-BFC1-408E-A445-0C87EB9F89A2}">
                  <ask:lineSketchStyleProps xmlns:ask="http://schemas.microsoft.com/office/drawing/2018/sketchyshapes" sd="971179190">
                    <a:prstGeom prst="rect">
                      <a:avLst/>
                    </a:prstGeom>
                    <ask:type>
                      <ask:lineSketchFreehand/>
                    </ask:type>
                  </ask:lineSketchStyleProps>
                </a:ext>
              </a:extLst>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lumMod val="95000"/>
                      <a:lumOff val="5000"/>
                    </a:prstClr>
                  </a:solidFill>
                  <a:effectLst/>
                  <a:uLnTx/>
                  <a:uFillTx/>
                  <a:latin typeface="Bahnschrift SemiBold" panose="020B0502040204020203" pitchFamily="34" charset="0"/>
                  <a:ea typeface="+mn-ea"/>
                  <a:cs typeface="+mn-cs"/>
                </a:rPr>
                <a:t>Kết luận</a:t>
              </a:r>
            </a:p>
          </p:txBody>
        </p:sp>
        <p:sp>
          <p:nvSpPr>
            <p:cNvPr id="24" name="Flowchart: Connector 23">
              <a:extLst>
                <a:ext uri="{FF2B5EF4-FFF2-40B4-BE49-F238E27FC236}">
                  <a16:creationId xmlns:a16="http://schemas.microsoft.com/office/drawing/2014/main" id="{01559068-175C-4BDC-9D06-9D07BF0DCAB5}"/>
                </a:ext>
              </a:extLst>
            </p:cNvPr>
            <p:cNvSpPr/>
            <p:nvPr/>
          </p:nvSpPr>
          <p:spPr>
            <a:xfrm>
              <a:off x="2006244" y="0"/>
              <a:ext cx="548640" cy="533400"/>
            </a:xfrm>
            <a:custGeom>
              <a:avLst/>
              <a:gdLst>
                <a:gd name="connsiteX0" fmla="*/ 0 w 548640"/>
                <a:gd name="connsiteY0" fmla="*/ 266700 h 533400"/>
                <a:gd name="connsiteX1" fmla="*/ 274320 w 548640"/>
                <a:gd name="connsiteY1" fmla="*/ 0 h 533400"/>
                <a:gd name="connsiteX2" fmla="*/ 548640 w 548640"/>
                <a:gd name="connsiteY2" fmla="*/ 266700 h 533400"/>
                <a:gd name="connsiteX3" fmla="*/ 274320 w 548640"/>
                <a:gd name="connsiteY3" fmla="*/ 533400 h 533400"/>
                <a:gd name="connsiteX4" fmla="*/ 0 w 548640"/>
                <a:gd name="connsiteY4" fmla="*/ 266700 h 53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533400" fill="none" extrusionOk="0">
                  <a:moveTo>
                    <a:pt x="0" y="266700"/>
                  </a:moveTo>
                  <a:cubicBezTo>
                    <a:pt x="-34891" y="105112"/>
                    <a:pt x="115860" y="12572"/>
                    <a:pt x="274320" y="0"/>
                  </a:cubicBezTo>
                  <a:cubicBezTo>
                    <a:pt x="450891" y="28784"/>
                    <a:pt x="564532" y="135653"/>
                    <a:pt x="548640" y="266700"/>
                  </a:cubicBezTo>
                  <a:cubicBezTo>
                    <a:pt x="534839" y="409765"/>
                    <a:pt x="455526" y="567703"/>
                    <a:pt x="274320" y="533400"/>
                  </a:cubicBezTo>
                  <a:cubicBezTo>
                    <a:pt x="120812" y="536111"/>
                    <a:pt x="-21302" y="394454"/>
                    <a:pt x="0" y="266700"/>
                  </a:cubicBezTo>
                  <a:close/>
                </a:path>
                <a:path w="548640" h="533400" stroke="0" extrusionOk="0">
                  <a:moveTo>
                    <a:pt x="0" y="266700"/>
                  </a:moveTo>
                  <a:cubicBezTo>
                    <a:pt x="7506" y="108359"/>
                    <a:pt x="142608" y="31022"/>
                    <a:pt x="274320" y="0"/>
                  </a:cubicBezTo>
                  <a:cubicBezTo>
                    <a:pt x="422083" y="-10411"/>
                    <a:pt x="573945" y="134542"/>
                    <a:pt x="548640" y="266700"/>
                  </a:cubicBezTo>
                  <a:cubicBezTo>
                    <a:pt x="544951" y="373740"/>
                    <a:pt x="390548" y="549288"/>
                    <a:pt x="274320" y="533400"/>
                  </a:cubicBezTo>
                  <a:cubicBezTo>
                    <a:pt x="115038" y="496081"/>
                    <a:pt x="11077" y="429967"/>
                    <a:pt x="0" y="266700"/>
                  </a:cubicBezTo>
                  <a:close/>
                </a:path>
              </a:pathLst>
            </a:custGeom>
            <a:solidFill>
              <a:schemeClr val="bg1">
                <a:lumMod val="95000"/>
              </a:schemeClr>
            </a:solidFill>
            <a:ln w="28575">
              <a:solidFill>
                <a:schemeClr val="tx1"/>
              </a:solidFill>
              <a:extLst>
                <a:ext uri="{C807C97D-BFC1-408E-A445-0C87EB9F89A2}">
                  <ask:lineSketchStyleProp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Flowchart: Connector 24">
              <a:extLst>
                <a:ext uri="{FF2B5EF4-FFF2-40B4-BE49-F238E27FC236}">
                  <a16:creationId xmlns:a16="http://schemas.microsoft.com/office/drawing/2014/main" id="{DC4E8791-7FB9-49BF-9F32-3195F915670A}"/>
                </a:ext>
              </a:extLst>
            </p:cNvPr>
            <p:cNvSpPr/>
            <p:nvPr/>
          </p:nvSpPr>
          <p:spPr>
            <a:xfrm>
              <a:off x="10105571" y="472036"/>
              <a:ext cx="548640" cy="533400"/>
            </a:xfrm>
            <a:custGeom>
              <a:avLst/>
              <a:gdLst>
                <a:gd name="connsiteX0" fmla="*/ 0 w 548640"/>
                <a:gd name="connsiteY0" fmla="*/ 266700 h 533400"/>
                <a:gd name="connsiteX1" fmla="*/ 274320 w 548640"/>
                <a:gd name="connsiteY1" fmla="*/ 0 h 533400"/>
                <a:gd name="connsiteX2" fmla="*/ 548640 w 548640"/>
                <a:gd name="connsiteY2" fmla="*/ 266700 h 533400"/>
                <a:gd name="connsiteX3" fmla="*/ 274320 w 548640"/>
                <a:gd name="connsiteY3" fmla="*/ 533400 h 533400"/>
                <a:gd name="connsiteX4" fmla="*/ 0 w 548640"/>
                <a:gd name="connsiteY4" fmla="*/ 266700 h 53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533400" fill="none" extrusionOk="0">
                  <a:moveTo>
                    <a:pt x="0" y="266700"/>
                  </a:moveTo>
                  <a:cubicBezTo>
                    <a:pt x="-34891" y="105112"/>
                    <a:pt x="115860" y="12572"/>
                    <a:pt x="274320" y="0"/>
                  </a:cubicBezTo>
                  <a:cubicBezTo>
                    <a:pt x="450891" y="28784"/>
                    <a:pt x="564532" y="135653"/>
                    <a:pt x="548640" y="266700"/>
                  </a:cubicBezTo>
                  <a:cubicBezTo>
                    <a:pt x="534839" y="409765"/>
                    <a:pt x="455526" y="567703"/>
                    <a:pt x="274320" y="533400"/>
                  </a:cubicBezTo>
                  <a:cubicBezTo>
                    <a:pt x="120812" y="536111"/>
                    <a:pt x="-21302" y="394454"/>
                    <a:pt x="0" y="266700"/>
                  </a:cubicBezTo>
                  <a:close/>
                </a:path>
                <a:path w="548640" h="533400" stroke="0" extrusionOk="0">
                  <a:moveTo>
                    <a:pt x="0" y="266700"/>
                  </a:moveTo>
                  <a:cubicBezTo>
                    <a:pt x="7506" y="108359"/>
                    <a:pt x="142608" y="31022"/>
                    <a:pt x="274320" y="0"/>
                  </a:cubicBezTo>
                  <a:cubicBezTo>
                    <a:pt x="422083" y="-10411"/>
                    <a:pt x="573945" y="134542"/>
                    <a:pt x="548640" y="266700"/>
                  </a:cubicBezTo>
                  <a:cubicBezTo>
                    <a:pt x="544951" y="373740"/>
                    <a:pt x="390548" y="549288"/>
                    <a:pt x="274320" y="533400"/>
                  </a:cubicBezTo>
                  <a:cubicBezTo>
                    <a:pt x="115038" y="496081"/>
                    <a:pt x="11077" y="429967"/>
                    <a:pt x="0" y="266700"/>
                  </a:cubicBezTo>
                  <a:close/>
                </a:path>
              </a:pathLst>
            </a:custGeom>
            <a:solidFill>
              <a:schemeClr val="bg1">
                <a:lumMod val="95000"/>
              </a:schemeClr>
            </a:solidFill>
            <a:ln w="28575">
              <a:solidFill>
                <a:schemeClr val="tx1"/>
              </a:solidFill>
              <a:extLst>
                <a:ext uri="{C807C97D-BFC1-408E-A445-0C87EB9F89A2}">
                  <ask:lineSketchStyleProp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Plus Sign 19">
            <a:extLst>
              <a:ext uri="{FF2B5EF4-FFF2-40B4-BE49-F238E27FC236}">
                <a16:creationId xmlns:a16="http://schemas.microsoft.com/office/drawing/2014/main" id="{60C10D80-7B41-4A7F-8654-89D3BB93DAFD}"/>
              </a:ext>
            </a:extLst>
          </p:cNvPr>
          <p:cNvSpPr/>
          <p:nvPr/>
        </p:nvSpPr>
        <p:spPr>
          <a:xfrm rot="404985">
            <a:off x="10134325" y="473326"/>
            <a:ext cx="490391" cy="530819"/>
          </a:xfrm>
          <a:prstGeom prst="mathPlus">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Plus Sign 34">
            <a:extLst>
              <a:ext uri="{FF2B5EF4-FFF2-40B4-BE49-F238E27FC236}">
                <a16:creationId xmlns:a16="http://schemas.microsoft.com/office/drawing/2014/main" id="{AB6D2D73-CA66-47F7-AE15-2908E34FA13E}"/>
              </a:ext>
            </a:extLst>
          </p:cNvPr>
          <p:cNvSpPr/>
          <p:nvPr/>
        </p:nvSpPr>
        <p:spPr>
          <a:xfrm rot="404985">
            <a:off x="2054964" y="1291"/>
            <a:ext cx="490391" cy="530819"/>
          </a:xfrm>
          <a:prstGeom prst="mathPlus">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0E3A6-6EBC-0767-3C75-170D9324A4D7}"/>
            </a:ext>
          </a:extLst>
        </p:cNvPr>
        <p:cNvGrpSpPr/>
        <p:nvPr/>
      </p:nvGrpSpPr>
      <p:grpSpPr>
        <a:xfrm>
          <a:off x="0" y="0"/>
          <a:ext cx="0" cy="0"/>
          <a:chOff x="0" y="0"/>
          <a:chExt cx="0" cy="0"/>
        </a:xfrm>
      </p:grpSpPr>
      <p:sp>
        <p:nvSpPr>
          <p:cNvPr id="24" name="Arc 23">
            <a:extLst>
              <a:ext uri="{FF2B5EF4-FFF2-40B4-BE49-F238E27FC236}">
                <a16:creationId xmlns:a16="http://schemas.microsoft.com/office/drawing/2014/main" id="{C003013F-9999-3A7A-B4D4-9EC07F1E2C07}"/>
              </a:ext>
            </a:extLst>
          </p:cNvPr>
          <p:cNvSpPr/>
          <p:nvPr/>
        </p:nvSpPr>
        <p:spPr>
          <a:xfrm rot="2400000">
            <a:off x="-254635" y="1764665"/>
            <a:ext cx="3615690" cy="4398010"/>
          </a:xfrm>
          <a:prstGeom prst="arc">
            <a:avLst/>
          </a:prstGeom>
          <a:noFill/>
          <a:ln w="7620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5" name="Line Callout 1 (Accent Bar) 14">
            <a:extLst>
              <a:ext uri="{FF2B5EF4-FFF2-40B4-BE49-F238E27FC236}">
                <a16:creationId xmlns:a16="http://schemas.microsoft.com/office/drawing/2014/main" id="{132CFE81-52C8-10D1-B186-D82E984A94B8}"/>
              </a:ext>
            </a:extLst>
          </p:cNvPr>
          <p:cNvSpPr/>
          <p:nvPr/>
        </p:nvSpPr>
        <p:spPr>
          <a:xfrm>
            <a:off x="4532630" y="93345"/>
            <a:ext cx="6492240" cy="885825"/>
          </a:xfrm>
          <a:prstGeom prst="accentCallout1">
            <a:avLst>
              <a:gd name="adj1" fmla="val 37528"/>
              <a:gd name="adj2" fmla="val -4151"/>
              <a:gd name="adj3" fmla="val 232114"/>
              <a:gd name="adj4" fmla="val -27679"/>
            </a:avLst>
          </a:prstGeom>
          <a:solidFill>
            <a:srgbClr val="70AD47"/>
          </a:solidFill>
          <a:ln w="12700" cap="rnd"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 </a:t>
            </a:r>
            <a:r>
              <a:rPr kumimoji="0" lang="en-US" sz="2800" b="0" i="0" u="none" strike="noStrike" kern="0" cap="none" spc="0" normalizeH="0" baseline="0" noProof="0">
                <a:ln>
                  <a:noFill/>
                </a:ln>
                <a:solidFill>
                  <a:prstClr val="white"/>
                </a:solidFill>
                <a:effectLst/>
                <a:uLnTx/>
                <a:uFillTx/>
                <a:latin typeface="Times New Roman" panose="02020603050405020304" charset="0"/>
                <a:ea typeface="+mn-ea"/>
                <a:cs typeface="Times New Roman" panose="02020603050405020304" charset="0"/>
              </a:rPr>
              <a:t>học tập nâng cao trình độ lý luận chính trị, bồi đắp lý tưởng cách mạng trong sáng</a:t>
            </a:r>
          </a:p>
        </p:txBody>
      </p:sp>
      <p:sp>
        <p:nvSpPr>
          <p:cNvPr id="26" name="Line Callout 1 (Accent Bar) 16">
            <a:extLst>
              <a:ext uri="{FF2B5EF4-FFF2-40B4-BE49-F238E27FC236}">
                <a16:creationId xmlns:a16="http://schemas.microsoft.com/office/drawing/2014/main" id="{420620C8-DD9E-F000-9464-BC105A74EFE1}"/>
              </a:ext>
            </a:extLst>
          </p:cNvPr>
          <p:cNvSpPr/>
          <p:nvPr/>
        </p:nvSpPr>
        <p:spPr>
          <a:xfrm>
            <a:off x="4351655" y="1125220"/>
            <a:ext cx="6673215" cy="755650"/>
          </a:xfrm>
          <a:prstGeom prst="accentCallout1">
            <a:avLst>
              <a:gd name="adj1" fmla="val 44537"/>
              <a:gd name="adj2" fmla="val -3910"/>
              <a:gd name="adj3" fmla="val 208571"/>
              <a:gd name="adj4" fmla="val -14616"/>
            </a:avLst>
          </a:prstGeom>
          <a:solidFill>
            <a:srgbClr val="ED7D31"/>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latin typeface="Times New Roman" panose="02020603050405020304" charset="0"/>
                <a:ea typeface="+mn-ea"/>
                <a:cs typeface="Times New Roman" panose="02020603050405020304" charset="0"/>
              </a:rPr>
              <a:t> </a:t>
            </a:r>
            <a:r>
              <a:rPr kumimoji="0" lang="en-US" sz="2800" b="0" i="0" u="none" strike="noStrike" kern="0" cap="none" spc="0" normalizeH="0" baseline="0" noProof="0">
                <a:ln>
                  <a:noFill/>
                </a:ln>
                <a:solidFill>
                  <a:prstClr val="white"/>
                </a:solidFill>
                <a:effectLst/>
                <a:uLnTx/>
                <a:uFillTx/>
                <a:latin typeface="Times New Roman" panose="02020603050405020304" charset="0"/>
                <a:ea typeface="+mn-ea"/>
                <a:cs typeface="Times New Roman" panose="02020603050405020304" charset="0"/>
              </a:rPr>
              <a:t>nâng cao trình độ văn hóa, chuyên môn, khoa học, kỹ thuật và tay nghề</a:t>
            </a: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27" name="Line Callout 1 (Accent Bar) 17">
            <a:extLst>
              <a:ext uri="{FF2B5EF4-FFF2-40B4-BE49-F238E27FC236}">
                <a16:creationId xmlns:a16="http://schemas.microsoft.com/office/drawing/2014/main" id="{0E29534E-9B67-A93A-3DDB-347C8A73074C}"/>
              </a:ext>
            </a:extLst>
          </p:cNvPr>
          <p:cNvSpPr/>
          <p:nvPr/>
        </p:nvSpPr>
        <p:spPr>
          <a:xfrm>
            <a:off x="4351655" y="2026920"/>
            <a:ext cx="7574915" cy="927100"/>
          </a:xfrm>
          <a:prstGeom prst="accentCallout1">
            <a:avLst>
              <a:gd name="adj1" fmla="val 52054"/>
              <a:gd name="adj2" fmla="val -3094"/>
              <a:gd name="adj3" fmla="val 131575"/>
              <a:gd name="adj4" fmla="val -7825"/>
            </a:avLst>
          </a:prstGeom>
          <a:solidFill>
            <a:srgbClr val="5B9BD5"/>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 </a:t>
            </a:r>
            <a:r>
              <a:rPr kumimoji="0" lang="en-US" sz="2800" b="0" i="0" u="none" strike="noStrike" kern="0" cap="none" spc="0" normalizeH="0" baseline="0" noProof="0">
                <a:ln>
                  <a:noFill/>
                </a:ln>
                <a:solidFill>
                  <a:prstClr val="white"/>
                </a:solidFill>
                <a:effectLst/>
                <a:uLnTx/>
                <a:uFillTx/>
                <a:latin typeface="Times New Roman" panose="02020603050405020304" charset="0"/>
                <a:ea typeface="+mn-ea"/>
                <a:cs typeface="Times New Roman" panose="02020603050405020304" charset="0"/>
              </a:rPr>
              <a:t>tích cực tham gia xây dựng Đảng, Nhà nước. Mặt trận Tổ quốc Việt Nam và các đoàn thể nhân dân</a:t>
            </a:r>
          </a:p>
        </p:txBody>
      </p:sp>
      <p:sp>
        <p:nvSpPr>
          <p:cNvPr id="28" name="Line Callout 1 (Accent Bar) 18">
            <a:extLst>
              <a:ext uri="{FF2B5EF4-FFF2-40B4-BE49-F238E27FC236}">
                <a16:creationId xmlns:a16="http://schemas.microsoft.com/office/drawing/2014/main" id="{455BDE68-89A9-DCA7-4164-A2C012A3ACDE}"/>
              </a:ext>
            </a:extLst>
          </p:cNvPr>
          <p:cNvSpPr/>
          <p:nvPr/>
        </p:nvSpPr>
        <p:spPr>
          <a:xfrm>
            <a:off x="4658995" y="4130040"/>
            <a:ext cx="7119620" cy="969010"/>
          </a:xfrm>
          <a:prstGeom prst="accentCallout1">
            <a:avLst>
              <a:gd name="adj1" fmla="val 51638"/>
              <a:gd name="adj2" fmla="val -3567"/>
              <a:gd name="adj3" fmla="val 54914"/>
              <a:gd name="adj4" fmla="val -15206"/>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white"/>
                </a:solidFill>
                <a:effectLst/>
                <a:uLnTx/>
                <a:uFillTx/>
                <a:latin typeface="Times New Roman" panose="02020603050405020304" charset="0"/>
                <a:ea typeface="+mn-ea"/>
                <a:cs typeface="Times New Roman" panose="02020603050405020304" charset="0"/>
              </a:rPr>
              <a:t> xung kích đi đầu trong sự nghiệp phát triển kinh tế - xã hội, bảo đảm quốc phòng an ninh</a:t>
            </a:r>
          </a:p>
        </p:txBody>
      </p:sp>
      <p:sp>
        <p:nvSpPr>
          <p:cNvPr id="29" name="Line Callout 1 (Accent Bar) 19">
            <a:extLst>
              <a:ext uri="{FF2B5EF4-FFF2-40B4-BE49-F238E27FC236}">
                <a16:creationId xmlns:a16="http://schemas.microsoft.com/office/drawing/2014/main" id="{2F65652A-7740-7D68-BB94-F184C7B09750}"/>
              </a:ext>
            </a:extLst>
          </p:cNvPr>
          <p:cNvSpPr/>
          <p:nvPr/>
        </p:nvSpPr>
        <p:spPr>
          <a:xfrm>
            <a:off x="4658995" y="3100070"/>
            <a:ext cx="6969125" cy="883920"/>
          </a:xfrm>
          <a:prstGeom prst="accentCallout1">
            <a:avLst>
              <a:gd name="adj1" fmla="val 29238"/>
              <a:gd name="adj2" fmla="val -4342"/>
              <a:gd name="adj3" fmla="val 107040"/>
              <a:gd name="adj4" fmla="val -14199"/>
            </a:avLst>
          </a:prstGeom>
          <a:solidFill>
            <a:srgbClr val="FFFF00"/>
          </a:solidFill>
          <a:ln w="12700" cap="flat" cmpd="sng" algn="ctr">
            <a:solidFill>
              <a:srgbClr val="FF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white"/>
                </a:solidFill>
                <a:effectLst/>
                <a:uLnTx/>
                <a:uFillTx/>
                <a:latin typeface="Times New Roman" panose="02020603050405020304" charset="0"/>
                <a:ea typeface="+mn-ea"/>
                <a:cs typeface="Times New Roman" panose="02020603050405020304" charset="0"/>
              </a:rPr>
              <a:t>  </a:t>
            </a:r>
            <a:r>
              <a:rPr kumimoji="0" lang="en-US" sz="2800" b="0" i="0" u="none" strike="noStrike" kern="0" cap="none" spc="0" normalizeH="0" baseline="0" noProof="0">
                <a:ln>
                  <a:noFill/>
                </a:ln>
                <a:solidFill>
                  <a:prstClr val="black"/>
                </a:solidFill>
                <a:effectLst/>
                <a:uLnTx/>
                <a:uFillTx/>
                <a:latin typeface="Times New Roman" panose="02020603050405020304" charset="0"/>
                <a:ea typeface="+mn-ea"/>
                <a:cs typeface="Times New Roman" panose="02020603050405020304" charset="0"/>
              </a:rPr>
              <a:t>xây dựng môi trường xã hội lành mạnh và môi trường sinh thái trong lành, sạch đẹp</a:t>
            </a:r>
          </a:p>
        </p:txBody>
      </p:sp>
      <p:sp>
        <p:nvSpPr>
          <p:cNvPr id="30" name="Line Callout 1 (Accent Bar) 20">
            <a:extLst>
              <a:ext uri="{FF2B5EF4-FFF2-40B4-BE49-F238E27FC236}">
                <a16:creationId xmlns:a16="http://schemas.microsoft.com/office/drawing/2014/main" id="{22DF92DC-4B49-BD57-3D65-30AA7D592D16}"/>
              </a:ext>
            </a:extLst>
          </p:cNvPr>
          <p:cNvSpPr/>
          <p:nvPr/>
        </p:nvSpPr>
        <p:spPr>
          <a:xfrm>
            <a:off x="4253230" y="5245100"/>
            <a:ext cx="7672705" cy="1330325"/>
          </a:xfrm>
          <a:prstGeom prst="accentCallout1">
            <a:avLst>
              <a:gd name="adj1" fmla="val 57183"/>
              <a:gd name="adj2" fmla="val -2623"/>
              <a:gd name="adj3" fmla="val 7159"/>
              <a:gd name="adj4" fmla="val -14913"/>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white"/>
                </a:solidFill>
                <a:effectLst/>
                <a:uLnTx/>
                <a:uFillTx/>
                <a:latin typeface="Times New Roman" panose="02020603050405020304" charset="0"/>
                <a:ea typeface="+mn-ea"/>
                <a:cs typeface="Times New Roman" panose="02020603050405020304" charset="0"/>
              </a:rPr>
              <a:t> Chủ động tham gia vào quá trình hội nhập quốc tế; tham gia giải quyết các vấn đề toàn cầu; công tác ngoại giao nhân dân trường quốc tế</a:t>
            </a:r>
          </a:p>
        </p:txBody>
      </p:sp>
      <p:grpSp>
        <p:nvGrpSpPr>
          <p:cNvPr id="31" name="Group 30">
            <a:extLst>
              <a:ext uri="{FF2B5EF4-FFF2-40B4-BE49-F238E27FC236}">
                <a16:creationId xmlns:a16="http://schemas.microsoft.com/office/drawing/2014/main" id="{07E4E378-B2E4-394D-BAB0-42844872E42F}"/>
              </a:ext>
            </a:extLst>
          </p:cNvPr>
          <p:cNvGrpSpPr/>
          <p:nvPr/>
        </p:nvGrpSpPr>
        <p:grpSpPr>
          <a:xfrm>
            <a:off x="233680" y="1278255"/>
            <a:ext cx="3690620" cy="4226560"/>
            <a:chOff x="368" y="2013"/>
            <a:chExt cx="5812" cy="6656"/>
          </a:xfrm>
        </p:grpSpPr>
        <p:sp>
          <p:nvSpPr>
            <p:cNvPr id="32" name="Oval 31">
              <a:extLst>
                <a:ext uri="{FF2B5EF4-FFF2-40B4-BE49-F238E27FC236}">
                  <a16:creationId xmlns:a16="http://schemas.microsoft.com/office/drawing/2014/main" id="{100CB040-9A84-C9DF-B021-34D44B1394A4}"/>
                </a:ext>
              </a:extLst>
            </p:cNvPr>
            <p:cNvSpPr/>
            <p:nvPr/>
          </p:nvSpPr>
          <p:spPr>
            <a:xfrm>
              <a:off x="368" y="3591"/>
              <a:ext cx="4509" cy="4347"/>
            </a:xfrm>
            <a:prstGeom prst="ellipse">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latin typeface="Times New Roman" panose="02020603050405020304" charset="0"/>
                  <a:ea typeface="+mn-ea"/>
                  <a:cs typeface="Times New Roman" panose="02020603050405020304" charset="0"/>
                </a:rPr>
                <a:t>Để thúc đẩy tiến trình CNH ở Việt Nam, chúng ta cần phải làm gì?</a:t>
              </a:r>
            </a:p>
          </p:txBody>
        </p:sp>
        <p:grpSp>
          <p:nvGrpSpPr>
            <p:cNvPr id="33" name="Group 32">
              <a:extLst>
                <a:ext uri="{FF2B5EF4-FFF2-40B4-BE49-F238E27FC236}">
                  <a16:creationId xmlns:a16="http://schemas.microsoft.com/office/drawing/2014/main" id="{51916FFE-4F56-7F15-5001-24CC5EF2D5F9}"/>
                </a:ext>
              </a:extLst>
            </p:cNvPr>
            <p:cNvGrpSpPr/>
            <p:nvPr/>
          </p:nvGrpSpPr>
          <p:grpSpPr>
            <a:xfrm>
              <a:off x="3852" y="3095"/>
              <a:ext cx="2329" cy="5575"/>
              <a:chOff x="3685" y="2593"/>
              <a:chExt cx="1642" cy="4936"/>
            </a:xfrm>
          </p:grpSpPr>
          <p:sp>
            <p:nvSpPr>
              <p:cNvPr id="36" name="Diamond 35">
                <a:extLst>
                  <a:ext uri="{FF2B5EF4-FFF2-40B4-BE49-F238E27FC236}">
                    <a16:creationId xmlns:a16="http://schemas.microsoft.com/office/drawing/2014/main" id="{6638FB45-702F-ABB5-BFC2-0EDDBEFF1E23}"/>
                  </a:ext>
                </a:extLst>
              </p:cNvPr>
              <p:cNvSpPr/>
              <p:nvPr/>
            </p:nvSpPr>
            <p:spPr>
              <a:xfrm>
                <a:off x="3685" y="2593"/>
                <a:ext cx="670" cy="720"/>
              </a:xfrm>
              <a:prstGeom prst="diamond">
                <a:avLst/>
              </a:prstGeom>
              <a:solidFill>
                <a:srgbClr val="70AD47"/>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7" name="Diamond 36">
                <a:extLst>
                  <a:ext uri="{FF2B5EF4-FFF2-40B4-BE49-F238E27FC236}">
                    <a16:creationId xmlns:a16="http://schemas.microsoft.com/office/drawing/2014/main" id="{F9E4286E-3590-6034-3C27-E8F751798C6C}"/>
                  </a:ext>
                </a:extLst>
              </p:cNvPr>
              <p:cNvSpPr/>
              <p:nvPr/>
            </p:nvSpPr>
            <p:spPr>
              <a:xfrm>
                <a:off x="4238" y="3313"/>
                <a:ext cx="670" cy="720"/>
              </a:xfrm>
              <a:prstGeom prst="diamond">
                <a:avLst/>
              </a:prstGeom>
              <a:solidFill>
                <a:srgbClr val="ED7D31"/>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8" name="Diamond 37">
                <a:extLst>
                  <a:ext uri="{FF2B5EF4-FFF2-40B4-BE49-F238E27FC236}">
                    <a16:creationId xmlns:a16="http://schemas.microsoft.com/office/drawing/2014/main" id="{116AE674-BC9D-1F1E-2E1F-734E03E49C46}"/>
                  </a:ext>
                </a:extLst>
              </p:cNvPr>
              <p:cNvSpPr/>
              <p:nvPr/>
            </p:nvSpPr>
            <p:spPr>
              <a:xfrm>
                <a:off x="4657" y="4195"/>
                <a:ext cx="670" cy="720"/>
              </a:xfrm>
              <a:prstGeom prst="diamond">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9" name="Diamond 38">
                <a:extLst>
                  <a:ext uri="{FF2B5EF4-FFF2-40B4-BE49-F238E27FC236}">
                    <a16:creationId xmlns:a16="http://schemas.microsoft.com/office/drawing/2014/main" id="{85A4E8E2-5551-D399-1F35-92F137A5F35F}"/>
                  </a:ext>
                </a:extLst>
              </p:cNvPr>
              <p:cNvSpPr/>
              <p:nvPr/>
            </p:nvSpPr>
            <p:spPr>
              <a:xfrm>
                <a:off x="4657" y="5207"/>
                <a:ext cx="670" cy="720"/>
              </a:xfrm>
              <a:prstGeom prst="diamond">
                <a:avLst/>
              </a:prstGeom>
              <a:solidFill>
                <a:srgbClr val="FFFF0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0" name="Diamond 39">
                <a:extLst>
                  <a:ext uri="{FF2B5EF4-FFF2-40B4-BE49-F238E27FC236}">
                    <a16:creationId xmlns:a16="http://schemas.microsoft.com/office/drawing/2014/main" id="{464DB1F2-5AD8-1850-0188-A81A83492E34}"/>
                  </a:ext>
                </a:extLst>
              </p:cNvPr>
              <p:cNvSpPr/>
              <p:nvPr/>
            </p:nvSpPr>
            <p:spPr>
              <a:xfrm>
                <a:off x="4355" y="6102"/>
                <a:ext cx="670" cy="720"/>
              </a:xfrm>
              <a:prstGeom prst="diamond">
                <a:avLst/>
              </a:prstGeom>
              <a:solidFill>
                <a:srgbClr val="FF000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1" name="Diamond 40">
                <a:extLst>
                  <a:ext uri="{FF2B5EF4-FFF2-40B4-BE49-F238E27FC236}">
                    <a16:creationId xmlns:a16="http://schemas.microsoft.com/office/drawing/2014/main" id="{A185B3B8-8255-ADA6-D6B6-FEA68D12CE91}"/>
                  </a:ext>
                </a:extLst>
              </p:cNvPr>
              <p:cNvSpPr/>
              <p:nvPr/>
            </p:nvSpPr>
            <p:spPr>
              <a:xfrm>
                <a:off x="3916" y="6809"/>
                <a:ext cx="670" cy="720"/>
              </a:xfrm>
              <a:prstGeom prst="diamond">
                <a:avLst/>
              </a:prstGeom>
              <a:solidFill>
                <a:srgbClr val="70AD47"/>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34" name="Freeform 23">
              <a:extLst>
                <a:ext uri="{FF2B5EF4-FFF2-40B4-BE49-F238E27FC236}">
                  <a16:creationId xmlns:a16="http://schemas.microsoft.com/office/drawing/2014/main" id="{3BC38848-2CDA-F4E5-BC26-D1F4187FAC20}"/>
                </a:ext>
              </a:extLst>
            </p:cNvPr>
            <p:cNvSpPr/>
            <p:nvPr/>
          </p:nvSpPr>
          <p:spPr>
            <a:xfrm rot="5400000">
              <a:off x="741" y="2581"/>
              <a:ext cx="1896" cy="761"/>
            </a:xfrm>
            <a:custGeom>
              <a:avLst/>
              <a:gdLst>
                <a:gd name="connisteX0" fmla="*/ 720245 w 1212652"/>
                <a:gd name="connsiteY0" fmla="*/ 347243 h 430939"/>
                <a:gd name="connisteX1" fmla="*/ 135410 w 1212652"/>
                <a:gd name="connsiteY1" fmla="*/ 410743 h 430939"/>
                <a:gd name="connisteX2" fmla="*/ 113820 w 1212652"/>
                <a:gd name="connsiteY2" fmla="*/ 27838 h 430939"/>
                <a:gd name="connisteX3" fmla="*/ 1135535 w 1212652"/>
                <a:gd name="connsiteY3" fmla="*/ 48793 h 430939"/>
                <a:gd name="connisteX4" fmla="*/ 1092990 w 1212652"/>
                <a:gd name="connsiteY4" fmla="*/ 38633 h 430939"/>
                <a:gd name="connisteX5" fmla="*/ 1135535 w 1212652"/>
                <a:gd name="connsiteY5" fmla="*/ 27838 h 430939"/>
                <a:gd name="connisteX6" fmla="*/ 1124740 w 1212652"/>
                <a:gd name="connsiteY6" fmla="*/ 38633 h 4309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1212652" h="430940">
                  <a:moveTo>
                    <a:pt x="720245" y="347244"/>
                  </a:moveTo>
                  <a:cubicBezTo>
                    <a:pt x="603405" y="367564"/>
                    <a:pt x="256695" y="474879"/>
                    <a:pt x="135410" y="410744"/>
                  </a:cubicBezTo>
                  <a:cubicBezTo>
                    <a:pt x="14125" y="346609"/>
                    <a:pt x="-86205" y="100229"/>
                    <a:pt x="113820" y="27839"/>
                  </a:cubicBezTo>
                  <a:cubicBezTo>
                    <a:pt x="313845" y="-44551"/>
                    <a:pt x="939955" y="46889"/>
                    <a:pt x="1135535" y="48794"/>
                  </a:cubicBezTo>
                  <a:cubicBezTo>
                    <a:pt x="1331115" y="50699"/>
                    <a:pt x="1092990" y="43079"/>
                    <a:pt x="1092990" y="38634"/>
                  </a:cubicBezTo>
                  <a:cubicBezTo>
                    <a:pt x="1092990" y="34189"/>
                    <a:pt x="1129185" y="27839"/>
                    <a:pt x="1135535" y="27839"/>
                  </a:cubicBezTo>
                  <a:cubicBezTo>
                    <a:pt x="1141885" y="27839"/>
                    <a:pt x="1127915" y="36094"/>
                    <a:pt x="1124740" y="38634"/>
                  </a:cubicBezTo>
                </a:path>
              </a:pathLst>
            </a:custGeom>
            <a:noFill/>
            <a:ln w="762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5" name="Oval 34">
              <a:extLst>
                <a:ext uri="{FF2B5EF4-FFF2-40B4-BE49-F238E27FC236}">
                  <a16:creationId xmlns:a16="http://schemas.microsoft.com/office/drawing/2014/main" id="{0D5216E5-D9DE-C0EE-5467-9EE3D64EECAB}"/>
                </a:ext>
              </a:extLst>
            </p:cNvPr>
            <p:cNvSpPr/>
            <p:nvPr/>
          </p:nvSpPr>
          <p:spPr>
            <a:xfrm>
              <a:off x="1876" y="4025"/>
              <a:ext cx="302" cy="201"/>
            </a:xfrm>
            <a:prstGeom prst="ellipse">
              <a:avLst/>
            </a:prstGeom>
            <a:solidFill>
              <a:srgbClr val="0070C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262850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0CECE"/>
        </a:solidFill>
        <a:effectLst/>
      </p:bgPr>
    </p:bg>
    <p:spTree>
      <p:nvGrpSpPr>
        <p:cNvPr id="1" name="">
          <a:extLst>
            <a:ext uri="{FF2B5EF4-FFF2-40B4-BE49-F238E27FC236}">
              <a16:creationId xmlns:a16="http://schemas.microsoft.com/office/drawing/2014/main" id="{B6F0FC17-8898-FF09-6546-D77F216EBC77}"/>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E7D83ED-DF14-28CF-67BF-9D19836299E9}"/>
              </a:ext>
            </a:extLst>
          </p:cNvPr>
          <p:cNvSpPr/>
          <p:nvPr/>
        </p:nvSpPr>
        <p:spPr>
          <a:xfrm>
            <a:off x="3147391" y="467382"/>
            <a:ext cx="5897218" cy="1042103"/>
          </a:xfrm>
          <a:prstGeom prst="roundRect">
            <a:avLst/>
          </a:prstGeom>
          <a:solidFill>
            <a:schemeClr val="tx1">
              <a:lumMod val="75000"/>
              <a:lumOff val="25000"/>
              <a:alpha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000">
                <a:solidFill>
                  <a:schemeClr val="bg1"/>
                </a:solidFill>
                <a:latin typeface="Times New Roman" panose="02020603050405020304" pitchFamily="18" charset="0"/>
              </a:rPr>
              <a:t>LỊCH SỬ VIỆT NAM</a:t>
            </a:r>
            <a:endParaRPr lang="en-GB" sz="2000">
              <a:solidFill>
                <a:schemeClr val="bg1"/>
              </a:solidFill>
              <a:latin typeface="Times New Roman" panose="02020603050405020304" pitchFamily="18" charset="0"/>
            </a:endParaRPr>
          </a:p>
        </p:txBody>
      </p:sp>
      <p:sp>
        <p:nvSpPr>
          <p:cNvPr id="5" name="Rectangle: Rounded Corners 4">
            <a:extLst>
              <a:ext uri="{FF2B5EF4-FFF2-40B4-BE49-F238E27FC236}">
                <a16:creationId xmlns:a16="http://schemas.microsoft.com/office/drawing/2014/main" id="{5710467E-65C0-2CF5-8A1F-01E210F26803}"/>
              </a:ext>
            </a:extLst>
          </p:cNvPr>
          <p:cNvSpPr/>
          <p:nvPr/>
        </p:nvSpPr>
        <p:spPr>
          <a:xfrm>
            <a:off x="5815811" y="1809689"/>
            <a:ext cx="5897218" cy="2481800"/>
          </a:xfrm>
          <a:prstGeom prst="roundRect">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n-US" sz="2000">
                <a:latin typeface="Times New Roman" panose="02020603050405020304" pitchFamily="18" charset="0"/>
                <a:ea typeface="Calibri" panose="020F0502020204030204" pitchFamily="34" charset="0"/>
              </a:rPr>
              <a:t>Những năm 30 của thế kỷ 20</a:t>
            </a:r>
          </a:p>
          <a:p>
            <a:pPr marL="342900" indent="-342900" algn="just">
              <a:buFont typeface="Arial" panose="020B0604020202020204" pitchFamily="34" charset="0"/>
              <a:buChar char="•"/>
            </a:pPr>
            <a:endParaRPr lang="en-US" sz="2000">
              <a:latin typeface="Times New Roman" panose="02020603050405020304" pitchFamily="18" charset="0"/>
              <a:ea typeface="Calibri" panose="020F0502020204030204" pitchFamily="34" charset="0"/>
            </a:endParaRPr>
          </a:p>
          <a:p>
            <a:pPr marL="342900" indent="-342900" algn="just">
              <a:buFont typeface="Arial" panose="020B0604020202020204" pitchFamily="34" charset="0"/>
              <a:buChar char="•"/>
            </a:pPr>
            <a:r>
              <a:rPr lang="en-US" sz="2000">
                <a:latin typeface="Times New Roman" panose="02020603050405020304" pitchFamily="18" charset="0"/>
              </a:rPr>
              <a:t>Đánh dấu nhiều mốc son chói lọi, gắn liền với sự lãnh đạo của Ðảng Cộng sản Việt Nam</a:t>
            </a:r>
            <a:endParaRPr lang="en-GB" sz="2000">
              <a:latin typeface="Times New Roman" panose="02020603050405020304" pitchFamily="18" charset="0"/>
            </a:endParaRPr>
          </a:p>
        </p:txBody>
      </p:sp>
      <p:sp>
        <p:nvSpPr>
          <p:cNvPr id="7" name="Rectangle 6">
            <a:extLst>
              <a:ext uri="{FF2B5EF4-FFF2-40B4-BE49-F238E27FC236}">
                <a16:creationId xmlns:a16="http://schemas.microsoft.com/office/drawing/2014/main" id="{6EB9C813-9DF6-A023-B67E-86429F949F4F}"/>
              </a:ext>
            </a:extLst>
          </p:cNvPr>
          <p:cNvSpPr/>
          <p:nvPr/>
        </p:nvSpPr>
        <p:spPr>
          <a:xfrm>
            <a:off x="5135848" y="4997854"/>
            <a:ext cx="6577181" cy="830997"/>
          </a:xfrm>
          <a:prstGeom prst="rect">
            <a:avLst/>
          </a:prstGeom>
          <a:noFill/>
        </p:spPr>
        <p:txBody>
          <a:bodyPr wrap="square" lIns="91440" tIns="45720" rIns="91440" bIns="45720">
            <a:spAutoFit/>
          </a:bodyPr>
          <a:lstStyle/>
          <a:p>
            <a:pPr algn="r"/>
            <a:r>
              <a:rPr lang="vi-VN" sz="2400" b="1"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Sứ mệnh và vai trò của Ðảng Cộng sản Việt Nam đã được khẳng định ngay từ khi mới thành lập</a:t>
            </a:r>
            <a:endParaRPr lang="en-US" sz="2400" b="1"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2050" name="Picture 2" descr="Lịch sử và ý nghĩa sự ra đời của Đảng Cộng sản Việt Nam (3/2/1930 -  3/2/2019)">
            <a:extLst>
              <a:ext uri="{FF2B5EF4-FFF2-40B4-BE49-F238E27FC236}">
                <a16:creationId xmlns:a16="http://schemas.microsoft.com/office/drawing/2014/main" id="{916886C1-7D92-23A3-867B-6F421FBBB5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971" y="1809689"/>
            <a:ext cx="3377133" cy="2481800"/>
          </a:xfrm>
          <a:prstGeom prst="round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2" name="Picture 4" descr="Sách lược vắn tắt của Đảng (1930)">
            <a:extLst>
              <a:ext uri="{FF2B5EF4-FFF2-40B4-BE49-F238E27FC236}">
                <a16:creationId xmlns:a16="http://schemas.microsoft.com/office/drawing/2014/main" id="{6579AF3B-D33F-0308-FFB7-E974F8F85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6704" y="3867711"/>
            <a:ext cx="2929254" cy="2278959"/>
          </a:xfrm>
          <a:prstGeom prst="round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030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0CECE"/>
        </a:solidFill>
        <a:effectLst/>
      </p:bgPr>
    </p:bg>
    <p:spTree>
      <p:nvGrpSpPr>
        <p:cNvPr id="1" name="">
          <a:extLst>
            <a:ext uri="{FF2B5EF4-FFF2-40B4-BE49-F238E27FC236}">
              <a16:creationId xmlns:a16="http://schemas.microsoft.com/office/drawing/2014/main" id="{BF23FF71-222C-7476-EBC4-9B2FF5535034}"/>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44A6351-7E52-63A0-1536-A167B6C98709}"/>
              </a:ext>
            </a:extLst>
          </p:cNvPr>
          <p:cNvSpPr/>
          <p:nvPr/>
        </p:nvSpPr>
        <p:spPr>
          <a:xfrm>
            <a:off x="0" y="0"/>
            <a:ext cx="6096000" cy="6858000"/>
          </a:xfrm>
          <a:prstGeom prst="rect">
            <a:avLst/>
          </a:prstGeom>
          <a:solidFill>
            <a:schemeClr val="bg1">
              <a:alpha val="90000"/>
            </a:schemeClr>
          </a:solidFill>
          <a:ln>
            <a:noFill/>
          </a:ln>
          <a:effectLst>
            <a:innerShdw blurRad="63500" dist="50800" dir="189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Rounded Corners 1">
            <a:extLst>
              <a:ext uri="{FF2B5EF4-FFF2-40B4-BE49-F238E27FC236}">
                <a16:creationId xmlns:a16="http://schemas.microsoft.com/office/drawing/2014/main" id="{6BCF61A1-0A8E-D690-13A1-72EBFAE38583}"/>
              </a:ext>
            </a:extLst>
          </p:cNvPr>
          <p:cNvSpPr/>
          <p:nvPr/>
        </p:nvSpPr>
        <p:spPr>
          <a:xfrm>
            <a:off x="7213599" y="988433"/>
            <a:ext cx="3860802" cy="1042103"/>
          </a:xfrm>
          <a:prstGeom prst="roundRect">
            <a:avLst/>
          </a:prstGeom>
          <a:solidFill>
            <a:schemeClr val="tx1">
              <a:lumMod val="75000"/>
              <a:lumOff val="25000"/>
              <a:alpha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000">
                <a:solidFill>
                  <a:schemeClr val="bg1"/>
                </a:solidFill>
                <a:latin typeface="Times New Roman" panose="02020603050405020304" pitchFamily="18" charset="0"/>
              </a:rPr>
              <a:t>Những thành tựu to lớn</a:t>
            </a:r>
            <a:endParaRPr lang="en-GB" sz="2000">
              <a:solidFill>
                <a:schemeClr val="bg1"/>
              </a:solidFill>
              <a:latin typeface="Times New Roman" panose="02020603050405020304" pitchFamily="18" charset="0"/>
            </a:endParaRPr>
          </a:p>
        </p:txBody>
      </p:sp>
      <p:graphicFrame>
        <p:nvGraphicFramePr>
          <p:cNvPr id="3" name="Diagram 2">
            <a:extLst>
              <a:ext uri="{FF2B5EF4-FFF2-40B4-BE49-F238E27FC236}">
                <a16:creationId xmlns:a16="http://schemas.microsoft.com/office/drawing/2014/main" id="{2C304565-7DBA-BDBE-04DE-0836815F2708}"/>
              </a:ext>
            </a:extLst>
          </p:cNvPr>
          <p:cNvGraphicFramePr/>
          <p:nvPr>
            <p:extLst>
              <p:ext uri="{D42A27DB-BD31-4B8C-83A1-F6EECF244321}">
                <p14:modId xmlns:p14="http://schemas.microsoft.com/office/powerpoint/2010/main" val="3216492693"/>
              </p:ext>
            </p:extLst>
          </p:nvPr>
        </p:nvGraphicFramePr>
        <p:xfrm>
          <a:off x="0" y="988433"/>
          <a:ext cx="6096000" cy="5070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Những thành tựu nổi bật 75 năm nước Cộng hòa XHCN Việt Nam">
            <a:extLst>
              <a:ext uri="{FF2B5EF4-FFF2-40B4-BE49-F238E27FC236}">
                <a16:creationId xmlns:a16="http://schemas.microsoft.com/office/drawing/2014/main" id="{1CCEEF75-6B71-B4B8-7AFA-A8472A308C3B}"/>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248586" y="2529971"/>
            <a:ext cx="5790828" cy="35287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94656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0CECE"/>
        </a:solidFill>
        <a:effectLst/>
      </p:bgPr>
    </p:bg>
    <p:spTree>
      <p:nvGrpSpPr>
        <p:cNvPr id="1" name="">
          <a:extLst>
            <a:ext uri="{FF2B5EF4-FFF2-40B4-BE49-F238E27FC236}">
              <a16:creationId xmlns:a16="http://schemas.microsoft.com/office/drawing/2014/main" id="{FA53F379-DF29-2C68-71A9-BC05D6BC4BBD}"/>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D3C114E-7B0E-513A-4735-7F66E3659481}"/>
              </a:ext>
            </a:extLst>
          </p:cNvPr>
          <p:cNvSpPr/>
          <p:nvPr/>
        </p:nvSpPr>
        <p:spPr>
          <a:xfrm>
            <a:off x="827314" y="1436912"/>
            <a:ext cx="10537372" cy="5088624"/>
          </a:xfrm>
          <a:prstGeom prst="roundRect">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just">
              <a:lnSpc>
                <a:spcPct val="150000"/>
              </a:lnSpc>
              <a:buFont typeface="Arial" panose="020B0604020202020204" pitchFamily="34" charset="0"/>
              <a:buChar char="•"/>
            </a:pPr>
            <a:r>
              <a:rPr lang="en-US" sz="2000">
                <a:latin typeface="Times New Roman" panose="02020603050405020304" pitchFamily="18" charset="0"/>
                <a:ea typeface="Calibri" panose="020F0502020204030204" pitchFamily="34" charset="0"/>
              </a:rPr>
              <a:t>Lĩnh vực của đời sống xã hội, đời sống của nhân dân vẫn còn nhiều khó khăn</a:t>
            </a:r>
          </a:p>
          <a:p>
            <a:pPr marL="342900" indent="-342900" algn="just">
              <a:lnSpc>
                <a:spcPct val="150000"/>
              </a:lnSpc>
              <a:buFont typeface="Arial" panose="020B0604020202020204" pitchFamily="34" charset="0"/>
              <a:buChar char="•"/>
            </a:pPr>
            <a:r>
              <a:rPr lang="vi-VN" sz="2000">
                <a:latin typeface="Times New Roman" panose="02020603050405020304" pitchFamily="18" charset="0"/>
              </a:rPr>
              <a:t>Công tác lãnh đạo, chỉ đạo, tổ chức quán triệt, triển khai thực hiện các Nghị quyết của Ðảng hiệu quả chưa cao, chưa tạo được sự lan tỏa lớn</a:t>
            </a:r>
            <a:endParaRPr lang="en-GB" sz="2000">
              <a:latin typeface="Times New Roman" panose="02020603050405020304" pitchFamily="18" charset="0"/>
            </a:endParaRPr>
          </a:p>
          <a:p>
            <a:pPr marL="342900" indent="-342900" algn="just">
              <a:lnSpc>
                <a:spcPct val="150000"/>
              </a:lnSpc>
              <a:buFont typeface="Arial" panose="020B0604020202020204" pitchFamily="34" charset="0"/>
              <a:buChar char="•"/>
            </a:pPr>
            <a:r>
              <a:rPr lang="vi-VN" sz="2000">
                <a:latin typeface="Times New Roman" panose="02020603050405020304" pitchFamily="18" charset="0"/>
              </a:rPr>
              <a:t>Nhiều cán bộ, đảng viên, trong đó có lãnh đạo chủ chốt các cấp chưa xác định rõ trách nhiệm và chưa thật sự gương mẫu trong rèn luyện, giữ gìn phẩm chất, đạo đức, lối sống, tác phong, còn trục lợi, tham nhũng, lãng phí, tiêu cực</a:t>
            </a:r>
            <a:endParaRPr lang="en-GB" sz="2000">
              <a:latin typeface="Times New Roman" panose="02020603050405020304" pitchFamily="18" charset="0"/>
            </a:endParaRPr>
          </a:p>
          <a:p>
            <a:pPr marL="342900" indent="-342900" algn="just">
              <a:lnSpc>
                <a:spcPct val="150000"/>
              </a:lnSpc>
              <a:buFont typeface="Arial" panose="020B0604020202020204" pitchFamily="34" charset="0"/>
              <a:buChar char="•"/>
            </a:pPr>
            <a:r>
              <a:rPr lang="vi-VN" sz="2000">
                <a:latin typeface="Times New Roman" panose="02020603050405020304" pitchFamily="18" charset="0"/>
              </a:rPr>
              <a:t>Ðặc biệt, có cán bộ cấp cao, cả đương chức và nghỉ hưu, đã vi phạm nghiêm trọng kỷ luật của Ðảng, pháp luật của Nhà nước, gây dư luận xấu trong cán bộ, đảng viên và nhân dân.</a:t>
            </a:r>
            <a:endParaRPr lang="en-GB" sz="2000">
              <a:latin typeface="Times New Roman" panose="02020603050405020304" pitchFamily="18" charset="0"/>
            </a:endParaRPr>
          </a:p>
        </p:txBody>
      </p:sp>
      <p:sp>
        <p:nvSpPr>
          <p:cNvPr id="7" name="Rectangle 6">
            <a:extLst>
              <a:ext uri="{FF2B5EF4-FFF2-40B4-BE49-F238E27FC236}">
                <a16:creationId xmlns:a16="http://schemas.microsoft.com/office/drawing/2014/main" id="{E28AA1B4-5804-EA87-BE96-BF191AFE409C}"/>
              </a:ext>
            </a:extLst>
          </p:cNvPr>
          <p:cNvSpPr/>
          <p:nvPr/>
        </p:nvSpPr>
        <p:spPr>
          <a:xfrm>
            <a:off x="4076305" y="709835"/>
            <a:ext cx="6577181" cy="584775"/>
          </a:xfrm>
          <a:prstGeom prst="rect">
            <a:avLst/>
          </a:prstGeom>
          <a:noFill/>
        </p:spPr>
        <p:txBody>
          <a:bodyPr wrap="square" lIns="91440" tIns="45720" rIns="91440" bIns="45720">
            <a:spAutoFit/>
          </a:bodyPr>
          <a:lstStyle/>
          <a:p>
            <a:pPr algn="r"/>
            <a:r>
              <a:rPr lang="en-GB" sz="3200" b="1"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Khó khăn</a:t>
            </a:r>
            <a:endParaRPr lang="en-US" sz="3200" b="1"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0139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0CECE"/>
        </a:solidFill>
        <a:effectLst/>
      </p:bgPr>
    </p:bg>
    <p:spTree>
      <p:nvGrpSpPr>
        <p:cNvPr id="1" name="">
          <a:extLst>
            <a:ext uri="{FF2B5EF4-FFF2-40B4-BE49-F238E27FC236}">
              <a16:creationId xmlns:a16="http://schemas.microsoft.com/office/drawing/2014/main" id="{42C22500-8FBA-7BAC-7785-902382124317}"/>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1A68CDC-57B6-D53F-48A2-D0A51D61EBDB}"/>
              </a:ext>
            </a:extLst>
          </p:cNvPr>
          <p:cNvSpPr/>
          <p:nvPr/>
        </p:nvSpPr>
        <p:spPr>
          <a:xfrm>
            <a:off x="2481943" y="467382"/>
            <a:ext cx="7228114" cy="1042103"/>
          </a:xfrm>
          <a:prstGeom prst="roundRect">
            <a:avLst/>
          </a:prstGeom>
          <a:solidFill>
            <a:schemeClr val="tx1">
              <a:lumMod val="75000"/>
              <a:lumOff val="25000"/>
              <a:alpha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000">
                <a:solidFill>
                  <a:schemeClr val="bg1"/>
                </a:solidFill>
                <a:latin typeface="Times New Roman" panose="02020603050405020304" pitchFamily="18" charset="0"/>
              </a:rPr>
              <a:t>Củng cố và mở rộng nền tảng xã hội của Ðảng, tiếp tục giành được sự ủng hộ tuyệt đối của nhân dân</a:t>
            </a:r>
            <a:endParaRPr lang="en-GB" sz="2000">
              <a:solidFill>
                <a:schemeClr val="bg1"/>
              </a:solidFill>
              <a:latin typeface="Times New Roman" panose="02020603050405020304" pitchFamily="18" charset="0"/>
            </a:endParaRPr>
          </a:p>
        </p:txBody>
      </p:sp>
      <p:sp>
        <p:nvSpPr>
          <p:cNvPr id="5" name="Rectangle: Rounded Corners 4">
            <a:extLst>
              <a:ext uri="{FF2B5EF4-FFF2-40B4-BE49-F238E27FC236}">
                <a16:creationId xmlns:a16="http://schemas.microsoft.com/office/drawing/2014/main" id="{AB7D2F0E-BE8F-7A77-B671-64910F23A9FC}"/>
              </a:ext>
            </a:extLst>
          </p:cNvPr>
          <p:cNvSpPr/>
          <p:nvPr/>
        </p:nvSpPr>
        <p:spPr>
          <a:xfrm>
            <a:off x="494393" y="1792670"/>
            <a:ext cx="6574971" cy="4597948"/>
          </a:xfrm>
          <a:prstGeom prst="roundRect">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just">
              <a:lnSpc>
                <a:spcPct val="150000"/>
              </a:lnSpc>
              <a:spcBef>
                <a:spcPts val="600"/>
              </a:spcBef>
              <a:buFont typeface="Arial" panose="020B0604020202020204" pitchFamily="34" charset="0"/>
              <a:buChar char="•"/>
            </a:pPr>
            <a:r>
              <a:rPr lang="vi-VN" sz="2000">
                <a:latin typeface="Times New Roman" panose="02020603050405020304" pitchFamily="18" charset="0"/>
                <a:ea typeface="Calibri" panose="020F0502020204030204" pitchFamily="34" charset="0"/>
              </a:rPr>
              <a:t>Ðảng không chỉ phải làm tốt vai trò là người lãnh đạo, mà còn phải làm tốt bổn phận </a:t>
            </a:r>
            <a:r>
              <a:rPr lang="en-GB" sz="2000">
                <a:latin typeface="Times New Roman" panose="02020603050405020304" pitchFamily="18" charset="0"/>
                <a:ea typeface="Calibri" panose="020F0502020204030204" pitchFamily="34" charset="0"/>
              </a:rPr>
              <a:t>“</a:t>
            </a:r>
            <a:r>
              <a:rPr lang="vi-VN" sz="2000">
                <a:latin typeface="Times New Roman" panose="02020603050405020304" pitchFamily="18" charset="0"/>
                <a:ea typeface="Calibri" panose="020F0502020204030204" pitchFamily="34" charset="0"/>
              </a:rPr>
              <a:t>là người đày tớ thật trung thành của nhân dân</a:t>
            </a:r>
            <a:r>
              <a:rPr lang="en-GB" sz="2000">
                <a:latin typeface="Times New Roman" panose="02020603050405020304" pitchFamily="18" charset="0"/>
                <a:ea typeface="Calibri" panose="020F0502020204030204" pitchFamily="34" charset="0"/>
              </a:rPr>
              <a:t>”</a:t>
            </a:r>
          </a:p>
          <a:p>
            <a:pPr marL="342900" indent="-342900" algn="just">
              <a:lnSpc>
                <a:spcPct val="150000"/>
              </a:lnSpc>
              <a:spcBef>
                <a:spcPts val="600"/>
              </a:spcBef>
              <a:buFont typeface="Arial" panose="020B0604020202020204" pitchFamily="34" charset="0"/>
              <a:buChar char="•"/>
            </a:pPr>
            <a:r>
              <a:rPr lang="vi-VN" sz="2000">
                <a:latin typeface="Times New Roman" panose="02020603050405020304" pitchFamily="18" charset="0"/>
                <a:ea typeface="Calibri" panose="020F0502020204030204" pitchFamily="34" charset="0"/>
              </a:rPr>
              <a:t>Ðảng phải có đủ trí tuệ và bản lĩnh chính trị, đề ra đường lối, chủ trương đúng đắn</a:t>
            </a:r>
            <a:endParaRPr lang="en-GB" sz="2000">
              <a:latin typeface="Times New Roman" panose="02020603050405020304" pitchFamily="18" charset="0"/>
              <a:ea typeface="Calibri" panose="020F0502020204030204" pitchFamily="34" charset="0"/>
            </a:endParaRPr>
          </a:p>
          <a:p>
            <a:pPr marL="342900" indent="-342900" algn="just">
              <a:lnSpc>
                <a:spcPct val="150000"/>
              </a:lnSpc>
              <a:spcBef>
                <a:spcPts val="600"/>
              </a:spcBef>
              <a:buFont typeface="Arial" panose="020B0604020202020204" pitchFamily="34" charset="0"/>
              <a:buChar char="•"/>
            </a:pPr>
            <a:r>
              <a:rPr lang="vi-VN" sz="2000">
                <a:latin typeface="Times New Roman" panose="02020603050405020304" pitchFamily="18" charset="0"/>
                <a:ea typeface="Calibri" panose="020F0502020204030204" pitchFamily="34" charset="0"/>
              </a:rPr>
              <a:t>Là người "đày tớ", Ðảng và từng cán bộ, đảng viên phải phụng sự Tổ quốc, phụng sự nhân dân vô điều kiện</a:t>
            </a:r>
            <a:endParaRPr lang="en-US" sz="2000">
              <a:latin typeface="Times New Roman" panose="02020603050405020304" pitchFamily="18" charset="0"/>
              <a:ea typeface="Calibri" panose="020F0502020204030204" pitchFamily="34" charset="0"/>
            </a:endParaRPr>
          </a:p>
        </p:txBody>
      </p:sp>
      <p:pic>
        <p:nvPicPr>
          <p:cNvPr id="4098" name="Picture 2" descr="Đảng Cộng sản Việt Nam xứng đáng là người lãnh đạo, người đầy tớ trung  thành của nhân dân">
            <a:extLst>
              <a:ext uri="{FF2B5EF4-FFF2-40B4-BE49-F238E27FC236}">
                <a16:creationId xmlns:a16="http://schemas.microsoft.com/office/drawing/2014/main" id="{F4BA3555-12AF-58C9-C39D-ADF297C7CF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994"/>
          <a:stretch/>
        </p:blipFill>
        <p:spPr bwMode="auto">
          <a:xfrm>
            <a:off x="7214507" y="1792670"/>
            <a:ext cx="3975100" cy="2877230"/>
          </a:xfrm>
          <a:prstGeom prst="round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0" name="Picture 4" descr="Tính tất yếu của “Sự lãnh đạo tuyệt đối, trực tiếp về mọi mặt của Đảng đối  với lực lượng vũ trang” - Tạp chí Tuyên giáo">
            <a:extLst>
              <a:ext uri="{FF2B5EF4-FFF2-40B4-BE49-F238E27FC236}">
                <a16:creationId xmlns:a16="http://schemas.microsoft.com/office/drawing/2014/main" id="{DE95FE7F-DEDC-27B1-A7AF-E1B5E2E094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7785" y="4232564"/>
            <a:ext cx="3019176" cy="2158054"/>
          </a:xfrm>
          <a:prstGeom prst="round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3" name="3D Model 2" descr="1">
                <a:extLst>
                  <a:ext uri="{FF2B5EF4-FFF2-40B4-BE49-F238E27FC236}">
                    <a16:creationId xmlns:a16="http://schemas.microsoft.com/office/drawing/2014/main" id="{A4AADED6-0114-96EC-1716-DE728E6E868C}"/>
                  </a:ext>
                </a:extLst>
              </p:cNvPr>
              <p:cNvGraphicFramePr>
                <a:graphicFrameLocks noChangeAspect="1"/>
              </p:cNvGraphicFramePr>
              <p:nvPr>
                <p:extLst>
                  <p:ext uri="{D42A27DB-BD31-4B8C-83A1-F6EECF244321}">
                    <p14:modId xmlns:p14="http://schemas.microsoft.com/office/powerpoint/2010/main" val="2253429647"/>
                  </p:ext>
                </p:extLst>
              </p:nvPr>
            </p:nvGraphicFramePr>
            <p:xfrm>
              <a:off x="1134219" y="222277"/>
              <a:ext cx="896881" cy="1378677"/>
            </p:xfrm>
            <a:graphic>
              <a:graphicData uri="http://schemas.microsoft.com/office/drawing/2017/model3d">
                <am3d:model3d r:embed="rId4">
                  <am3d:spPr>
                    <a:xfrm>
                      <a:off x="0" y="0"/>
                      <a:ext cx="896881" cy="1378677"/>
                    </a:xfrm>
                    <a:prstGeom prst="rect">
                      <a:avLst/>
                    </a:prstGeom>
                  </am3d:spPr>
                  <am3d:camera>
                    <am3d:pos x="0" y="0" z="57437888"/>
                    <am3d:up dx="0" dy="36000000" dz="0"/>
                    <am3d:lookAt x="0" y="0" z="0"/>
                    <am3d:perspective fov="2700000"/>
                  </am3d:camera>
                  <am3d:trans>
                    <am3d:meterPerModelUnit n="12410527" d="1000000"/>
                    <am3d:preTrans dx="0" dy="-17999797" dz="0"/>
                    <am3d:scale>
                      <am3d:sx n="1000000" d="1000000"/>
                      <am3d:sy n="1000000" d="1000000"/>
                      <am3d:sz n="1000000" d="1000000"/>
                    </am3d:scale>
                    <am3d:rot ax="742858" ay="835917" az="181539"/>
                    <am3d:postTrans dx="0" dy="0" dz="0"/>
                  </am3d:trans>
                  <am3d:raster rName="Office3DRenderer" rVer="16.0.8326">
                    <am3d:blip r:embed="rId5"/>
                  </am3d:raster>
                  <am3d:objViewport viewportSz="15498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1">
                <a:extLst>
                  <a:ext uri="{FF2B5EF4-FFF2-40B4-BE49-F238E27FC236}">
                    <a16:creationId xmlns:a16="http://schemas.microsoft.com/office/drawing/2014/main" id="{A4AADED6-0114-96EC-1716-DE728E6E868C}"/>
                  </a:ext>
                </a:extLst>
              </p:cNvPr>
              <p:cNvPicPr>
                <a:picLocks noGrp="1" noRot="1" noChangeAspect="1" noMove="1" noResize="1" noEditPoints="1" noAdjustHandles="1" noChangeArrowheads="1" noChangeShapeType="1" noCrop="1"/>
              </p:cNvPicPr>
              <p:nvPr/>
            </p:nvPicPr>
            <p:blipFill>
              <a:blip r:embed="rId5"/>
              <a:stretch>
                <a:fillRect/>
              </a:stretch>
            </p:blipFill>
            <p:spPr>
              <a:xfrm>
                <a:off x="1134219" y="222277"/>
                <a:ext cx="896881" cy="1378677"/>
              </a:xfrm>
              <a:prstGeom prst="rect">
                <a:avLst/>
              </a:prstGeom>
            </p:spPr>
          </p:pic>
        </mc:Fallback>
      </mc:AlternateContent>
    </p:spTree>
    <p:extLst>
      <p:ext uri="{BB962C8B-B14F-4D97-AF65-F5344CB8AC3E}">
        <p14:creationId xmlns:p14="http://schemas.microsoft.com/office/powerpoint/2010/main" val="1923858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0CECE"/>
        </a:solidFill>
        <a:effectLst/>
      </p:bgPr>
    </p:bg>
    <p:spTree>
      <p:nvGrpSpPr>
        <p:cNvPr id="1" name="">
          <a:extLst>
            <a:ext uri="{FF2B5EF4-FFF2-40B4-BE49-F238E27FC236}">
              <a16:creationId xmlns:a16="http://schemas.microsoft.com/office/drawing/2014/main" id="{6EBE8DB9-1FA4-3FEE-3A5A-62BEA5C9378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B4F194F-34B1-6D3F-65D4-46BA19D6340B}"/>
              </a:ext>
            </a:extLst>
          </p:cNvPr>
          <p:cNvSpPr/>
          <p:nvPr/>
        </p:nvSpPr>
        <p:spPr>
          <a:xfrm>
            <a:off x="2481943" y="467382"/>
            <a:ext cx="7228114" cy="1042103"/>
          </a:xfrm>
          <a:prstGeom prst="roundRect">
            <a:avLst/>
          </a:prstGeom>
          <a:solidFill>
            <a:schemeClr val="tx1">
              <a:lumMod val="75000"/>
              <a:lumOff val="25000"/>
              <a:alpha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GB" sz="2000">
                <a:solidFill>
                  <a:schemeClr val="bg1"/>
                </a:solidFill>
                <a:latin typeface="Times New Roman" panose="02020603050405020304" pitchFamily="18" charset="0"/>
              </a:rPr>
              <a:t>P</a:t>
            </a:r>
            <a:r>
              <a:rPr lang="vi-VN" sz="2000">
                <a:solidFill>
                  <a:schemeClr val="bg1"/>
                </a:solidFill>
                <a:latin typeface="Times New Roman" panose="02020603050405020304" pitchFamily="18" charset="0"/>
              </a:rPr>
              <a:t>hòng, chống triệt để những biểu hiện quan liêu, độc đoán, chuyên quyền, cơ hội chủ nghĩa, kiêu ngạo cộng sản</a:t>
            </a:r>
            <a:endParaRPr lang="en-GB" sz="2000">
              <a:solidFill>
                <a:schemeClr val="bg1"/>
              </a:solidFill>
              <a:latin typeface="Times New Roman" panose="02020603050405020304" pitchFamily="18" charset="0"/>
            </a:endParaRPr>
          </a:p>
        </p:txBody>
      </p:sp>
      <p:sp>
        <p:nvSpPr>
          <p:cNvPr id="5" name="Rectangle: Rounded Corners 4">
            <a:extLst>
              <a:ext uri="{FF2B5EF4-FFF2-40B4-BE49-F238E27FC236}">
                <a16:creationId xmlns:a16="http://schemas.microsoft.com/office/drawing/2014/main" id="{0A1B4162-FA8C-12F9-0E4B-82C647A09E43}"/>
              </a:ext>
            </a:extLst>
          </p:cNvPr>
          <p:cNvSpPr/>
          <p:nvPr/>
        </p:nvSpPr>
        <p:spPr>
          <a:xfrm>
            <a:off x="494393" y="1792670"/>
            <a:ext cx="6574971" cy="4597948"/>
          </a:xfrm>
          <a:prstGeom prst="roundRect">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just">
              <a:lnSpc>
                <a:spcPct val="150000"/>
              </a:lnSpc>
              <a:spcBef>
                <a:spcPts val="600"/>
              </a:spcBef>
              <a:buFont typeface="Arial" panose="020B0604020202020204" pitchFamily="34" charset="0"/>
              <a:buChar char="•"/>
            </a:pPr>
            <a:r>
              <a:rPr lang="vi-VN" sz="2000">
                <a:latin typeface="Times New Roman" panose="02020603050405020304" pitchFamily="18" charset="0"/>
                <a:ea typeface="Calibri" panose="020F0502020204030204" pitchFamily="34" charset="0"/>
              </a:rPr>
              <a:t>Ðể ngăn ngừa những nguy cơ này, Đảng cần tiến hành đổi mới hệ thống chính trị, xây dựng dân chủ xã hội chủ nghĩa, đặc biệt là dân chủ trong Đảng và cơ quan quyền lực</a:t>
            </a:r>
            <a:endParaRPr lang="en-US" sz="2000">
              <a:latin typeface="Times New Roman" panose="02020603050405020304" pitchFamily="18" charset="0"/>
              <a:ea typeface="Calibri" panose="020F0502020204030204" pitchFamily="34" charset="0"/>
            </a:endParaRPr>
          </a:p>
          <a:p>
            <a:pPr marL="342900" indent="-342900" algn="just">
              <a:lnSpc>
                <a:spcPct val="150000"/>
              </a:lnSpc>
              <a:spcBef>
                <a:spcPts val="600"/>
              </a:spcBef>
              <a:buFont typeface="Arial" panose="020B0604020202020204" pitchFamily="34" charset="0"/>
              <a:buChar char="•"/>
            </a:pPr>
            <a:r>
              <a:rPr lang="vi-VN" sz="2000">
                <a:latin typeface="Times New Roman" panose="02020603050405020304" pitchFamily="18" charset="0"/>
                <a:ea typeface="Calibri" panose="020F0502020204030204" pitchFamily="34" charset="0"/>
              </a:rPr>
              <a:t>Mỗi cán bộ, đảng viên cần tuân thủ nguyên tắc dân chủ, không làm trái với lợi ích của quần chúng. Lãnh đạo cần tránh quan liêu và phải có văn hóa làm việc để "sao cho được lòng dân" và đảm bảo rằng "Chính phủ là công bộc của dân"</a:t>
            </a:r>
            <a:endParaRPr lang="en-US" sz="2000">
              <a:latin typeface="Times New Roman" panose="02020603050405020304" pitchFamily="18" charset="0"/>
              <a:ea typeface="Calibri" panose="020F0502020204030204" pitchFamily="34" charset="0"/>
            </a:endParaRPr>
          </a:p>
        </p:txBody>
      </p:sp>
      <mc:AlternateContent xmlns:mc="http://schemas.openxmlformats.org/markup-compatibility/2006">
        <mc:Choice xmlns:am3d="http://schemas.microsoft.com/office/drawing/2017/model3d" Requires="am3d">
          <p:graphicFrame>
            <p:nvGraphicFramePr>
              <p:cNvPr id="4" name="3D Model 3" descr="2">
                <a:extLst>
                  <a:ext uri="{FF2B5EF4-FFF2-40B4-BE49-F238E27FC236}">
                    <a16:creationId xmlns:a16="http://schemas.microsoft.com/office/drawing/2014/main" id="{843FA416-A121-1D36-2642-6F07E02E5CAF}"/>
                  </a:ext>
                </a:extLst>
              </p:cNvPr>
              <p:cNvGraphicFramePr>
                <a:graphicFrameLocks noChangeAspect="1"/>
              </p:cNvGraphicFramePr>
              <p:nvPr>
                <p:extLst>
                  <p:ext uri="{D42A27DB-BD31-4B8C-83A1-F6EECF244321}">
                    <p14:modId xmlns:p14="http://schemas.microsoft.com/office/powerpoint/2010/main" val="2146429020"/>
                  </p:ext>
                </p:extLst>
              </p:nvPr>
            </p:nvGraphicFramePr>
            <p:xfrm>
              <a:off x="1155635" y="211306"/>
              <a:ext cx="1099109" cy="1400914"/>
            </p:xfrm>
            <a:graphic>
              <a:graphicData uri="http://schemas.microsoft.com/office/drawing/2017/model3d">
                <am3d:model3d r:embed="rId2">
                  <am3d:spPr>
                    <a:xfrm>
                      <a:off x="0" y="0"/>
                      <a:ext cx="1099109" cy="1400914"/>
                    </a:xfrm>
                    <a:prstGeom prst="rect">
                      <a:avLst/>
                    </a:prstGeom>
                  </am3d:spPr>
                  <am3d:camera>
                    <am3d:pos x="0" y="0" z="63452126"/>
                    <am3d:up dx="0" dy="36000000" dz="0"/>
                    <am3d:lookAt x="0" y="0" z="0"/>
                    <am3d:perspective fov="2700000"/>
                  </am3d:camera>
                  <am3d:trans>
                    <am3d:meterPerModelUnit n="12440630" d="1000000"/>
                    <am3d:preTrans dx="-4" dy="-18000000" dz="0"/>
                    <am3d:scale>
                      <am3d:sx n="1000000" d="1000000"/>
                      <am3d:sy n="1000000" d="1000000"/>
                      <am3d:sz n="1000000" d="1000000"/>
                    </am3d:scale>
                    <am3d:rot ax="322896" ay="910661" az="84768"/>
                    <am3d:postTrans dx="0" dy="0" dz="0"/>
                  </am3d:trans>
                  <am3d:raster rName="Office3DRenderer" rVer="16.0.8326">
                    <am3d:blip r:embed="rId3"/>
                  </am3d:raster>
                  <am3d:objViewport viewportSz="16725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2">
                <a:extLst>
                  <a:ext uri="{FF2B5EF4-FFF2-40B4-BE49-F238E27FC236}">
                    <a16:creationId xmlns:a16="http://schemas.microsoft.com/office/drawing/2014/main" id="{843FA416-A121-1D36-2642-6F07E02E5CAF}"/>
                  </a:ext>
                </a:extLst>
              </p:cNvPr>
              <p:cNvPicPr>
                <a:picLocks noGrp="1" noRot="1" noChangeAspect="1" noMove="1" noResize="1" noEditPoints="1" noAdjustHandles="1" noChangeArrowheads="1" noChangeShapeType="1" noCrop="1"/>
              </p:cNvPicPr>
              <p:nvPr/>
            </p:nvPicPr>
            <p:blipFill>
              <a:blip r:embed="rId3"/>
              <a:stretch>
                <a:fillRect/>
              </a:stretch>
            </p:blipFill>
            <p:spPr>
              <a:xfrm>
                <a:off x="1155635" y="211306"/>
                <a:ext cx="1099109" cy="1400914"/>
              </a:xfrm>
              <a:prstGeom prst="rect">
                <a:avLst/>
              </a:prstGeom>
            </p:spPr>
          </p:pic>
        </mc:Fallback>
      </mc:AlternateContent>
      <p:pic>
        <p:nvPicPr>
          <p:cNvPr id="3" name="Picture 2">
            <a:extLst>
              <a:ext uri="{FF2B5EF4-FFF2-40B4-BE49-F238E27FC236}">
                <a16:creationId xmlns:a16="http://schemas.microsoft.com/office/drawing/2014/main" id="{4F46CB51-B22C-63D4-42A1-5F200910F11B}"/>
              </a:ext>
            </a:extLst>
          </p:cNvPr>
          <p:cNvPicPr>
            <a:picLocks noChangeAspect="1"/>
          </p:cNvPicPr>
          <p:nvPr/>
        </p:nvPicPr>
        <p:blipFill>
          <a:blip r:embed="rId4"/>
          <a:stretch>
            <a:fillRect/>
          </a:stretch>
        </p:blipFill>
        <p:spPr>
          <a:xfrm>
            <a:off x="7565663" y="1792670"/>
            <a:ext cx="3772898" cy="2587130"/>
          </a:xfrm>
          <a:prstGeom prst="roundRect">
            <a:avLst/>
          </a:prstGeom>
          <a:noFill/>
          <a:effectLst>
            <a:outerShdw blurRad="50800" dist="38100" dir="2700000" algn="tl" rotWithShape="0">
              <a:prstClr val="black">
                <a:alpha val="40000"/>
              </a:prstClr>
            </a:outerShdw>
          </a:effectLst>
        </p:spPr>
      </p:pic>
      <p:pic>
        <p:nvPicPr>
          <p:cNvPr id="1026" name="Picture 2">
            <a:extLst>
              <a:ext uri="{FF2B5EF4-FFF2-40B4-BE49-F238E27FC236}">
                <a16:creationId xmlns:a16="http://schemas.microsoft.com/office/drawing/2014/main" id="{EBF22EFB-D316-67D3-775A-01BEE83F29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6204" y="4269999"/>
            <a:ext cx="2521403" cy="1876801"/>
          </a:xfrm>
          <a:prstGeom prst="round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0CECE"/>
        </a:solidFill>
        <a:effectLst/>
      </p:bgPr>
    </p:bg>
    <p:spTree>
      <p:nvGrpSpPr>
        <p:cNvPr id="1" name="">
          <a:extLst>
            <a:ext uri="{FF2B5EF4-FFF2-40B4-BE49-F238E27FC236}">
              <a16:creationId xmlns:a16="http://schemas.microsoft.com/office/drawing/2014/main" id="{ABAC2651-A5E3-5846-7F99-BD5390A96AB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A15F0BC-7947-25EA-BEFF-9A892BC9D074}"/>
              </a:ext>
            </a:extLst>
          </p:cNvPr>
          <p:cNvSpPr/>
          <p:nvPr/>
        </p:nvSpPr>
        <p:spPr>
          <a:xfrm>
            <a:off x="2481942" y="467382"/>
            <a:ext cx="8125097" cy="1042103"/>
          </a:xfrm>
          <a:prstGeom prst="roundRect">
            <a:avLst/>
          </a:prstGeom>
          <a:solidFill>
            <a:schemeClr val="tx1">
              <a:lumMod val="75000"/>
              <a:lumOff val="25000"/>
              <a:alpha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000">
                <a:solidFill>
                  <a:schemeClr val="bg1"/>
                </a:solidFill>
                <a:latin typeface="Times New Roman" panose="02020603050405020304" pitchFamily="18" charset="0"/>
              </a:rPr>
              <a:t>L</a:t>
            </a:r>
            <a:r>
              <a:rPr lang="vi-VN" sz="2000">
                <a:solidFill>
                  <a:schemeClr val="bg1"/>
                </a:solidFill>
                <a:latin typeface="Times New Roman" panose="02020603050405020304" pitchFamily="18" charset="0"/>
              </a:rPr>
              <a:t>ãnh đạo thực hiện hiệu quả Quy định trách nhiệm nêu gương của cán bộ, đảng viên, xây dựng hình tượng cán bộ, đảng viên trong sạch, liêm khiết</a:t>
            </a:r>
            <a:endParaRPr lang="en-GB" sz="2000">
              <a:solidFill>
                <a:schemeClr val="bg1"/>
              </a:solidFill>
              <a:latin typeface="Times New Roman" panose="02020603050405020304" pitchFamily="18" charset="0"/>
            </a:endParaRPr>
          </a:p>
        </p:txBody>
      </p:sp>
      <p:sp>
        <p:nvSpPr>
          <p:cNvPr id="5" name="Rectangle: Rounded Corners 4">
            <a:extLst>
              <a:ext uri="{FF2B5EF4-FFF2-40B4-BE49-F238E27FC236}">
                <a16:creationId xmlns:a16="http://schemas.microsoft.com/office/drawing/2014/main" id="{19A86F8E-BF80-7F5F-0E1F-0A74D77C8BD6}"/>
              </a:ext>
            </a:extLst>
          </p:cNvPr>
          <p:cNvSpPr/>
          <p:nvPr/>
        </p:nvSpPr>
        <p:spPr>
          <a:xfrm>
            <a:off x="1114569" y="2009973"/>
            <a:ext cx="5601607" cy="4597948"/>
          </a:xfrm>
          <a:prstGeom prst="roundRect">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spcBef>
                <a:spcPts val="600"/>
              </a:spcBef>
            </a:pPr>
            <a:r>
              <a:rPr lang="en-US" sz="2000">
                <a:latin typeface="Times New Roman" panose="02020603050405020304" pitchFamily="18" charset="0"/>
                <a:ea typeface="Calibri" panose="020F0502020204030204" pitchFamily="34" charset="0"/>
              </a:rPr>
              <a:t>X</a:t>
            </a:r>
            <a:r>
              <a:rPr lang="vi-VN" sz="2000">
                <a:latin typeface="Times New Roman" panose="02020603050405020304" pitchFamily="18" charset="0"/>
                <a:ea typeface="Calibri" panose="020F0502020204030204" pitchFamily="34" charset="0"/>
              </a:rPr>
              <a:t>uất phát từ sự thiếu gương mẫu của đội ngũ cán bộ và đảng viên, đặc biệt là những người giữ vị trí lãnh đạoÐảng phải có đủ trí tuệ và bản lĩnh chính trị, đề ra đường lối, chủ trương đúng đắn</a:t>
            </a:r>
            <a:endParaRPr lang="en-GB" sz="2000">
              <a:latin typeface="Times New Roman" panose="02020603050405020304" pitchFamily="18" charset="0"/>
              <a:ea typeface="Calibri" panose="020F0502020204030204" pitchFamily="34" charset="0"/>
            </a:endParaRPr>
          </a:p>
        </p:txBody>
      </p:sp>
      <mc:AlternateContent xmlns:mc="http://schemas.openxmlformats.org/markup-compatibility/2006">
        <mc:Choice xmlns:am3d="http://schemas.microsoft.com/office/drawing/2017/model3d" Requires="am3d">
          <p:graphicFrame>
            <p:nvGraphicFramePr>
              <p:cNvPr id="6" name="3D Model 5" descr="3">
                <a:extLst>
                  <a:ext uri="{FF2B5EF4-FFF2-40B4-BE49-F238E27FC236}">
                    <a16:creationId xmlns:a16="http://schemas.microsoft.com/office/drawing/2014/main" id="{ABB91407-4D62-4212-5A9B-A4E78A0AC918}"/>
                  </a:ext>
                </a:extLst>
              </p:cNvPr>
              <p:cNvGraphicFramePr>
                <a:graphicFrameLocks noChangeAspect="1"/>
              </p:cNvGraphicFramePr>
              <p:nvPr>
                <p:extLst>
                  <p:ext uri="{D42A27DB-BD31-4B8C-83A1-F6EECF244321}">
                    <p14:modId xmlns:p14="http://schemas.microsoft.com/office/powerpoint/2010/main" val="114252477"/>
                  </p:ext>
                </p:extLst>
              </p:nvPr>
            </p:nvGraphicFramePr>
            <p:xfrm>
              <a:off x="1114569" y="212995"/>
              <a:ext cx="1167241" cy="1475249"/>
            </p:xfrm>
            <a:graphic>
              <a:graphicData uri="http://schemas.microsoft.com/office/drawing/2017/model3d">
                <am3d:model3d r:embed="rId2">
                  <am3d:spPr>
                    <a:xfrm>
                      <a:off x="0" y="0"/>
                      <a:ext cx="1167241" cy="1475249"/>
                    </a:xfrm>
                    <a:prstGeom prst="rect">
                      <a:avLst/>
                    </a:prstGeom>
                  </am3d:spPr>
                  <am3d:camera>
                    <am3d:pos x="0" y="0" z="62797456"/>
                    <am3d:up dx="0" dy="36000000" dz="0"/>
                    <am3d:lookAt x="0" y="0" z="0"/>
                    <am3d:perspective fov="2700000"/>
                  </am3d:camera>
                  <am3d:trans>
                    <am3d:meterPerModelUnit n="12332865" d="1000000"/>
                    <am3d:preTrans dx="-13" dy="-17566164" dz="0"/>
                    <am3d:scale>
                      <am3d:sx n="1000000" d="1000000"/>
                      <am3d:sy n="1000000" d="1000000"/>
                      <am3d:sz n="1000000" d="1000000"/>
                    </am3d:scale>
                    <am3d:rot ax="464323" ay="1209766" az="160906"/>
                    <am3d:postTrans dx="0" dy="0" dz="0"/>
                  </am3d:trans>
                  <am3d:raster rName="Office3DRenderer" rVer="16.0.8326">
                    <am3d:blip r:embed="rId3"/>
                  </am3d:raster>
                  <am3d:objViewport viewportSz="17988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3">
                <a:extLst>
                  <a:ext uri="{FF2B5EF4-FFF2-40B4-BE49-F238E27FC236}">
                    <a16:creationId xmlns:a16="http://schemas.microsoft.com/office/drawing/2014/main" id="{ABB91407-4D62-4212-5A9B-A4E78A0AC918}"/>
                  </a:ext>
                </a:extLst>
              </p:cNvPr>
              <p:cNvPicPr>
                <a:picLocks noGrp="1" noRot="1" noChangeAspect="1" noMove="1" noResize="1" noEditPoints="1" noAdjustHandles="1" noChangeArrowheads="1" noChangeShapeType="1" noCrop="1"/>
              </p:cNvPicPr>
              <p:nvPr/>
            </p:nvPicPr>
            <p:blipFill>
              <a:blip r:embed="rId3"/>
              <a:stretch>
                <a:fillRect/>
              </a:stretch>
            </p:blipFill>
            <p:spPr>
              <a:xfrm>
                <a:off x="1114569" y="212995"/>
                <a:ext cx="1167241" cy="1475249"/>
              </a:xfrm>
              <a:prstGeom prst="rect">
                <a:avLst/>
              </a:prstGeom>
            </p:spPr>
          </p:pic>
        </mc:Fallback>
      </mc:AlternateContent>
      <p:pic>
        <p:nvPicPr>
          <p:cNvPr id="3074" name="Picture 2" descr="Đề cao trách nhiệm nêu gương của cán bộ, đảng viên, nhất là cán bộ lãnh đạo,  quản lý, người đứng đầu trong phòng, chống tham nhũng, tiêu cực - Tạp chí">
            <a:extLst>
              <a:ext uri="{FF2B5EF4-FFF2-40B4-BE49-F238E27FC236}">
                <a16:creationId xmlns:a16="http://schemas.microsoft.com/office/drawing/2014/main" id="{DF7D137F-6B6A-3221-F66D-DE7B06433E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9205" y="2009973"/>
            <a:ext cx="4128226" cy="2322127"/>
          </a:xfrm>
          <a:prstGeom prst="round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F7B687B-0A2A-FD16-C747-E546BC1B44B4}"/>
              </a:ext>
            </a:extLst>
          </p:cNvPr>
          <p:cNvPicPr>
            <a:picLocks noChangeAspect="1"/>
          </p:cNvPicPr>
          <p:nvPr/>
        </p:nvPicPr>
        <p:blipFill rotWithShape="1">
          <a:blip r:embed="rId5"/>
          <a:srcRect t="15496" b="8848"/>
          <a:stretch/>
        </p:blipFill>
        <p:spPr>
          <a:xfrm>
            <a:off x="6949205" y="4526250"/>
            <a:ext cx="4128226" cy="2081671"/>
          </a:xfrm>
          <a:prstGeom prst="round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22937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0CECE"/>
        </a:solidFill>
        <a:effectLst/>
      </p:bgPr>
    </p:bg>
    <p:spTree>
      <p:nvGrpSpPr>
        <p:cNvPr id="1" name="">
          <a:extLst>
            <a:ext uri="{FF2B5EF4-FFF2-40B4-BE49-F238E27FC236}">
              <a16:creationId xmlns:a16="http://schemas.microsoft.com/office/drawing/2014/main" id="{7EF1C0C6-6D6B-AEA1-0F2A-8242C396CB7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C0C922A-A31B-DCA5-B8FC-675373FF96BD}"/>
              </a:ext>
            </a:extLst>
          </p:cNvPr>
          <p:cNvSpPr/>
          <p:nvPr/>
        </p:nvSpPr>
        <p:spPr>
          <a:xfrm>
            <a:off x="2481942" y="467382"/>
            <a:ext cx="8125097" cy="1042103"/>
          </a:xfrm>
          <a:prstGeom prst="roundRect">
            <a:avLst/>
          </a:prstGeom>
          <a:solidFill>
            <a:schemeClr val="tx1">
              <a:lumMod val="75000"/>
              <a:lumOff val="25000"/>
              <a:alpha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000">
                <a:solidFill>
                  <a:schemeClr val="bg1"/>
                </a:solidFill>
                <a:latin typeface="Times New Roman" panose="02020603050405020304" pitchFamily="18" charset="0"/>
              </a:rPr>
              <a:t>L</a:t>
            </a:r>
            <a:r>
              <a:rPr lang="vi-VN" sz="2000">
                <a:solidFill>
                  <a:schemeClr val="bg1"/>
                </a:solidFill>
                <a:latin typeface="Times New Roman" panose="02020603050405020304" pitchFamily="18" charset="0"/>
              </a:rPr>
              <a:t>ãnh đạo thực hiện hiệu quả Quy định trách nhiệm nêu gương của cán bộ, đảng viên, xây dựng hình tượng cán bộ, đảng viên trong sạch, liêm khiết</a:t>
            </a:r>
            <a:endParaRPr lang="en-GB" sz="2000">
              <a:solidFill>
                <a:schemeClr val="bg1"/>
              </a:solidFill>
              <a:latin typeface="Times New Roman" panose="02020603050405020304" pitchFamily="18" charset="0"/>
            </a:endParaRPr>
          </a:p>
        </p:txBody>
      </p:sp>
      <p:sp>
        <p:nvSpPr>
          <p:cNvPr id="5" name="Rectangle: Rounded Corners 4">
            <a:extLst>
              <a:ext uri="{FF2B5EF4-FFF2-40B4-BE49-F238E27FC236}">
                <a16:creationId xmlns:a16="http://schemas.microsoft.com/office/drawing/2014/main" id="{8DA5BA26-2946-291B-AC4B-4D2A68112EE0}"/>
              </a:ext>
            </a:extLst>
          </p:cNvPr>
          <p:cNvSpPr/>
          <p:nvPr/>
        </p:nvSpPr>
        <p:spPr>
          <a:xfrm>
            <a:off x="5122636" y="1792670"/>
            <a:ext cx="6574971" cy="4597948"/>
          </a:xfrm>
          <a:prstGeom prst="roundRect">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spcBef>
                <a:spcPts val="600"/>
              </a:spcBef>
            </a:pPr>
            <a:r>
              <a:rPr lang="vi-VN" sz="2000">
                <a:latin typeface="Times New Roman" panose="02020603050405020304" pitchFamily="18" charset="0"/>
                <a:ea typeface="Calibri" panose="020F0502020204030204" pitchFamily="34" charset="0"/>
              </a:rPr>
              <a:t>Họ phải là gương mẫu trong việc thực hiện các quy định về trách nhiệm nêu gương, xây dựng hình tượng trong sạch và liêm khiết. Quyết liệt khắc phục suy thoái về tư tưởng chính trị, đạo đức, lối sống, nâng cao lập trường cách mạng, và đẩy mạnh đấu tranh chống tham nhũng dưới mọi hình thức là yêu cầu hàng đầu</a:t>
            </a:r>
            <a:endParaRPr lang="en-GB" sz="2000">
              <a:latin typeface="Times New Roman" panose="02020603050405020304" pitchFamily="18" charset="0"/>
              <a:ea typeface="Calibri" panose="020F0502020204030204" pitchFamily="34" charset="0"/>
            </a:endParaRPr>
          </a:p>
        </p:txBody>
      </p:sp>
      <mc:AlternateContent xmlns:mc="http://schemas.openxmlformats.org/markup-compatibility/2006">
        <mc:Choice xmlns:am3d="http://schemas.microsoft.com/office/drawing/2017/model3d" Requires="am3d">
          <p:graphicFrame>
            <p:nvGraphicFramePr>
              <p:cNvPr id="6" name="3D Model 5" descr="3">
                <a:extLst>
                  <a:ext uri="{FF2B5EF4-FFF2-40B4-BE49-F238E27FC236}">
                    <a16:creationId xmlns:a16="http://schemas.microsoft.com/office/drawing/2014/main" id="{9578961A-E044-8A41-1979-331B3EC08077}"/>
                  </a:ext>
                </a:extLst>
              </p:cNvPr>
              <p:cNvGraphicFramePr>
                <a:graphicFrameLocks noChangeAspect="1"/>
              </p:cNvGraphicFramePr>
              <p:nvPr/>
            </p:nvGraphicFramePr>
            <p:xfrm>
              <a:off x="1114569" y="212995"/>
              <a:ext cx="1167241" cy="1475249"/>
            </p:xfrm>
            <a:graphic>
              <a:graphicData uri="http://schemas.microsoft.com/office/drawing/2017/model3d">
                <am3d:model3d r:embed="rId2">
                  <am3d:spPr>
                    <a:xfrm>
                      <a:off x="0" y="0"/>
                      <a:ext cx="1167241" cy="1475249"/>
                    </a:xfrm>
                    <a:prstGeom prst="rect">
                      <a:avLst/>
                    </a:prstGeom>
                  </am3d:spPr>
                  <am3d:camera>
                    <am3d:pos x="0" y="0" z="62797456"/>
                    <am3d:up dx="0" dy="36000000" dz="0"/>
                    <am3d:lookAt x="0" y="0" z="0"/>
                    <am3d:perspective fov="2700000"/>
                  </am3d:camera>
                  <am3d:trans>
                    <am3d:meterPerModelUnit n="12332865" d="1000000"/>
                    <am3d:preTrans dx="-13" dy="-17566164" dz="0"/>
                    <am3d:scale>
                      <am3d:sx n="1000000" d="1000000"/>
                      <am3d:sy n="1000000" d="1000000"/>
                      <am3d:sz n="1000000" d="1000000"/>
                    </am3d:scale>
                    <am3d:rot ax="464323" ay="1209766" az="160906"/>
                    <am3d:postTrans dx="0" dy="0" dz="0"/>
                  </am3d:trans>
                  <am3d:raster rName="Office3DRenderer" rVer="16.0.8326">
                    <am3d:blip r:embed="rId3"/>
                  </am3d:raster>
                  <am3d:objViewport viewportSz="17988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3">
                <a:extLst>
                  <a:ext uri="{FF2B5EF4-FFF2-40B4-BE49-F238E27FC236}">
                    <a16:creationId xmlns:a16="http://schemas.microsoft.com/office/drawing/2014/main" id="{9578961A-E044-8A41-1979-331B3EC08077}"/>
                  </a:ext>
                </a:extLst>
              </p:cNvPr>
              <p:cNvPicPr>
                <a:picLocks noGrp="1" noRot="1" noChangeAspect="1" noMove="1" noResize="1" noEditPoints="1" noAdjustHandles="1" noChangeArrowheads="1" noChangeShapeType="1" noCrop="1"/>
              </p:cNvPicPr>
              <p:nvPr/>
            </p:nvPicPr>
            <p:blipFill>
              <a:blip r:embed="rId3"/>
              <a:stretch>
                <a:fillRect/>
              </a:stretch>
            </p:blipFill>
            <p:spPr>
              <a:xfrm>
                <a:off x="1114569" y="212995"/>
                <a:ext cx="1167241" cy="1475249"/>
              </a:xfrm>
              <a:prstGeom prst="rect">
                <a:avLst/>
              </a:prstGeom>
            </p:spPr>
          </p:pic>
        </mc:Fallback>
      </mc:AlternateContent>
      <p:pic>
        <p:nvPicPr>
          <p:cNvPr id="2050" name="Picture 2" descr="Một số vấn đề về trách nhiệm nêu gương của cán bộ, đảng viên">
            <a:extLst>
              <a:ext uri="{FF2B5EF4-FFF2-40B4-BE49-F238E27FC236}">
                <a16:creationId xmlns:a16="http://schemas.microsoft.com/office/drawing/2014/main" id="{B97C20BF-7B6B-3272-AD8F-3A59025403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393" y="1792670"/>
            <a:ext cx="4337566" cy="2320736"/>
          </a:xfrm>
          <a:prstGeom prst="round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2" name="Picture 4" descr="Sự phát triển nhận thức của Đảng Cộng sản Việt Nam về chuẩn mực đạo đức  cách mạng của cán bộ, đảng viên">
            <a:extLst>
              <a:ext uri="{FF2B5EF4-FFF2-40B4-BE49-F238E27FC236}">
                <a16:creationId xmlns:a16="http://schemas.microsoft.com/office/drawing/2014/main" id="{84365AFB-0A1C-F772-BB9F-BF34EC97716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617" b="9473"/>
          <a:stretch/>
        </p:blipFill>
        <p:spPr bwMode="auto">
          <a:xfrm>
            <a:off x="494393" y="4217833"/>
            <a:ext cx="4337566" cy="2172786"/>
          </a:xfrm>
          <a:prstGeom prst="round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845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ganization &amp; Planning Skills Workshop Infographics by Slidesgo">
  <a:themeElements>
    <a:clrScheme name="Simple Light">
      <a:dk1>
        <a:srgbClr val="181818"/>
      </a:dk1>
      <a:lt1>
        <a:srgbClr val="DDD0C0"/>
      </a:lt1>
      <a:dk2>
        <a:srgbClr val="91A1BA"/>
      </a:dk2>
      <a:lt2>
        <a:srgbClr val="465065"/>
      </a:lt2>
      <a:accent1>
        <a:srgbClr val="FFFFFF"/>
      </a:accent1>
      <a:accent2>
        <a:srgbClr val="FFFFFF"/>
      </a:accent2>
      <a:accent3>
        <a:srgbClr val="FFFFFF"/>
      </a:accent3>
      <a:accent4>
        <a:srgbClr val="FFFFFF"/>
      </a:accent4>
      <a:accent5>
        <a:srgbClr val="FFFFFF"/>
      </a:accent5>
      <a:accent6>
        <a:srgbClr val="FFFFFF"/>
      </a:accent6>
      <a:hlink>
        <a:srgbClr val="181818"/>
      </a:hlink>
      <a:folHlink>
        <a:srgbClr val="0097A7"/>
      </a:folHlink>
    </a:clrScheme>
    <a:fontScheme name="Custom 17">
      <a:majorFont>
        <a:latin typeface="Bahnschrift SemiBold"/>
        <a:ea typeface=""/>
        <a:cs typeface=""/>
      </a:majorFont>
      <a:minorFont>
        <a:latin typeface="Bahnschrift Semi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240</TotalTime>
  <Words>3731</Words>
  <Application>Microsoft Office PowerPoint</Application>
  <PresentationFormat>Widescreen</PresentationFormat>
  <Paragraphs>98</Paragraphs>
  <Slides>29</Slides>
  <Notes>3</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29</vt:i4>
      </vt:variant>
    </vt:vector>
  </HeadingPairs>
  <TitlesOfParts>
    <vt:vector size="42" baseType="lpstr">
      <vt:lpstr>Aptos</vt:lpstr>
      <vt:lpstr>Arial</vt:lpstr>
      <vt:lpstr>Bahnschrift SemiBold</vt:lpstr>
      <vt:lpstr>Bebas Neue</vt:lpstr>
      <vt:lpstr>Calibri</vt:lpstr>
      <vt:lpstr>Calibri Light</vt:lpstr>
      <vt:lpstr>Catamaran</vt:lpstr>
      <vt:lpstr>Erica One</vt:lpstr>
      <vt:lpstr>Times New Roman</vt:lpstr>
      <vt:lpstr>Wingdings</vt:lpstr>
      <vt:lpstr>Office Theme</vt:lpstr>
      <vt:lpstr>Organization &amp; Planning Skills Workshop Infographics by Slidesgo</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Vai trò lãnh đạo của Đảng đối với sự nghiệp công nghiệp hoá hiện đại hoá đất nước</vt:lpstr>
      <vt:lpstr>2. Vai trò lãnh đạo của Đảng đối với sự nghiệp công nghiệp hoá hiện đại hoá đất nước</vt:lpstr>
      <vt:lpstr>2.1 CNH, HĐH đã thúc đẩy nền kinh tế nước ta tăng trưởng cao, cải thiện chất lượng tăng trưởng, đưa nước ta trở thành nước đang phát triển, có thu nhập trung bình.</vt:lpstr>
      <vt:lpstr>2.1 CNH, HĐH đã thúc đẩy nền kinh tế nước ta tăng trưởng cao, cải thiện chất lượng tăng trưởng, đưa nước ta trở thành nước đang phát triển, có thu nhập trung bình.</vt:lpstr>
      <vt:lpstr>2.2 Cơ cấu kinh tế, cơ cấu lao động chuyển dịch tích cực; công nghiệp có đóng góp ngày càng lớn trong nền kinh tế.</vt:lpstr>
      <vt:lpstr>2.2 Cơ cấu kinh tế, cơ cấu lao động chuyển dịch tích cực; công nghiệp có đóng góp ngày càng lớn trong nền kinh tế.</vt:lpstr>
      <vt:lpstr>2.2 Cơ cấu kinh tế, cơ cấu lao động chuyển dịch tích cực; công nghiệp có đóng góp ngày càng lớn trong nền kinh tế.</vt:lpstr>
      <vt:lpstr>2.3 CNH, HĐH nông nghiệp, nông thôn góp phần thúc đẩy sản xuất nông nghiệp hàng hóa theo hướng tập trung, quy mô lớn, ứng dụng công nghệ cao; thúc đẩy tăng trưởng nông nghiệp ổn định, bền vững; ngành dịch vụ phát triển mạnh, chuyển dịch theo hướng hiện đại.</vt:lpstr>
      <vt:lpstr>2.3 CNH, HĐH nông nghiệp, nông thôn góp phần thúc đẩy sản xuất nông nghiệp hàng hóa theo hướng tập trung, quy mô lớn, ứng dụng công nghệ cao; thúc đẩy tăng trưởng nông nghiệp ổn định, bền vững; ngành dịch vụ phát triển mạnh, chuyển dịch theo hướng hiện đại.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Thành Nguyễn Văn</dc:creator>
  <cp:lastModifiedBy>Thành Nguyễn Văn</cp:lastModifiedBy>
  <cp:revision>22</cp:revision>
  <dcterms:created xsi:type="dcterms:W3CDTF">2024-02-23T14:22:03Z</dcterms:created>
  <dcterms:modified xsi:type="dcterms:W3CDTF">2024-02-29T03:10:31Z</dcterms:modified>
</cp:coreProperties>
</file>